
<file path=[Content_Types].xml><?xml version="1.0" encoding="utf-8"?>
<Types xmlns="http://schemas.openxmlformats.org/package/2006/content-types">
  <Override PartName="/ppt/slideMasters/slideMaster3.xml" ContentType="application/vnd.openxmlformats-officedocument.presentationml.slideMaster+xml"/>
  <Override PartName="/ppt/slides/slide29.xml" ContentType="application/vnd.openxmlformats-officedocument.presentationml.slide+xml"/>
  <Override PartName="/ppt/slideLayouts/slideLayout39.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86.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46.xml" ContentType="application/vnd.openxmlformats-officedocument.presentationml.slideLayout+xml"/>
  <Override PartName="/ppt/slideLayouts/slideLayout64.xml" ContentType="application/vnd.openxmlformats-officedocument.presentationml.slideLayout+xml"/>
  <Override PartName="/ppt/slideLayouts/slideLayout75.xml" ContentType="application/vnd.openxmlformats-officedocument.presentationml.slideLayout+xml"/>
  <Override PartName="/ppt/slideLayouts/slideLayout93.xml" ContentType="application/vnd.openxmlformats-officedocument.presentationml.slideLayout+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53.xml" ContentType="application/vnd.openxmlformats-officedocument.presentationml.slideLayout+xml"/>
  <Override PartName="/ppt/slideLayouts/slideLayout82.xml" ContentType="application/vnd.openxmlformats-officedocument.presentationml.slideLayout+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42.xml" ContentType="application/vnd.openxmlformats-officedocument.presentationml.slideLayout+xml"/>
  <Override PartName="/ppt/slideLayouts/slideLayout60.xml" ContentType="application/vnd.openxmlformats-officedocument.presentationml.slideLayout+xml"/>
  <Override PartName="/ppt/slideLayouts/slideLayout71.xml" ContentType="application/vnd.openxmlformats-officedocument.presentationml.slideLayout+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102.xml" ContentType="application/vnd.openxmlformats-officedocument.presentationml.slideLayout+xml"/>
  <Override PartName="/docProps/custom.xml" ContentType="application/vnd.openxmlformats-officedocument.custom-properties+xml"/>
  <Override PartName="/ppt/slideMasters/slideMaster8.xml" ContentType="application/vnd.openxmlformats-officedocument.presentationml.slideMaster+xml"/>
  <Override PartName="/ppt/notesSlides/notesSlide7.xml" ContentType="application/vnd.openxmlformats-officedocument.presentationml.notesSlide+xml"/>
  <Override PartName="/ppt/slideMasters/slideMaster4.xml" ContentType="application/vnd.openxmlformats-officedocument.presentationml.slideMaster+xml"/>
  <Override PartName="/ppt/slides/slide9.xml" ContentType="application/vnd.openxmlformats-officedocument.presentationml.slide+xml"/>
  <Override PartName="/ppt/viewProps.xml" ContentType="application/vnd.openxmlformats-officedocument.presentationml.viewProps+xml"/>
  <Override PartName="/ppt/slideLayouts/slideLayout69.xml" ContentType="application/vnd.openxmlformats-officedocument.presentationml.slideLayout+xml"/>
  <Override PartName="/ppt/theme/theme6.xml" ContentType="application/vnd.openxmlformats-officedocument.theme+xml"/>
  <Override PartName="/ppt/slideLayouts/slideLayout87.xml" ContentType="application/vnd.openxmlformats-officedocument.presentationml.slideLayout+xml"/>
  <Override PartName="/ppt/slideLayouts/slideLayout98.xml" ContentType="application/vnd.openxmlformats-officedocument.presentationml.slideLayout+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Default Extension="png" ContentType="image/png"/>
  <Override PartName="/ppt/slideLayouts/slideLayout58.xml" ContentType="application/vnd.openxmlformats-officedocument.presentationml.slideLayout+xml"/>
  <Override PartName="/ppt/slideLayouts/slideLayout76.xml" ContentType="application/vnd.openxmlformats-officedocument.presentationml.slideLayout+xml"/>
  <Override PartName="/ppt/notesSlides/notesSlide3.xml" ContentType="application/vnd.openxmlformats-officedocument.presentationml.notesSlide+xml"/>
  <Override PartName="/ppt/slides/slide26.xml" ContentType="application/vnd.openxmlformats-officedocument.presentationml.slide+xml"/>
  <Override PartName="/ppt/presProps.xml" ContentType="application/vnd.openxmlformats-officedocument.presentationml.presProps+xml"/>
  <Override PartName="/ppt/slideLayouts/slideLayout18.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47.xml" ContentType="application/vnd.openxmlformats-officedocument.presentationml.slideLayout+xml"/>
  <Override PartName="/ppt/slideLayouts/slideLayout65.xml" ContentType="application/vnd.openxmlformats-officedocument.presentationml.slideLayout+xml"/>
  <Override PartName="/ppt/slideLayouts/slideLayout83.xml" ContentType="application/vnd.openxmlformats-officedocument.presentationml.slideLayout+xml"/>
  <Override PartName="/ppt/slideLayouts/slideLayout94.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slideLayouts/slideLayout72.xml" ContentType="application/vnd.openxmlformats-officedocument.presentationml.slideLayout+xml"/>
  <Override PartName="/ppt/slideLayouts/slideLayout90.xml" ContentType="application/vnd.openxmlformats-officedocument.presentationml.slideLayout+xml"/>
  <Override PartName="/ppt/presentation.xml" ContentType="application/vnd.openxmlformats-officedocument.presentationml.presentation.main+xml"/>
  <Override PartName="/ppt/slides/slide22.xml" ContentType="application/vnd.openxmlformats-officedocument.presentationml.slide+xml"/>
  <Override PartName="/ppt/tags/tag1.xml" ContentType="application/vnd.openxmlformats-officedocument.presentationml.tags+xml"/>
  <Override PartName="/ppt/slideLayouts/slideLayout14.xml" ContentType="application/vnd.openxmlformats-officedocument.presentationml.slideLayout+xml"/>
  <Override PartName="/ppt/slideLayouts/slideLayout32.xml" ContentType="application/vnd.openxmlformats-officedocument.presentationml.slideLayout+xml"/>
  <Override PartName="/ppt/slideLayouts/slideLayout6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Layouts/slideLayout21.xml" ContentType="application/vnd.openxmlformats-officedocument.presentationml.slideLayout+xml"/>
  <Override PartName="/ppt/slideLayouts/slideLayout50.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slideMasters/slideMaster7.xml" ContentType="application/vnd.openxmlformats-officedocument.presentationml.slideMaster+xml"/>
  <Override PartName="/ppt/slideLayouts/slideLayout99.xml" ContentType="application/vnd.openxmlformats-officedocument.presentationml.slideLayout+xml"/>
  <Override PartName="/ppt/theme/theme9.xml" ContentType="application/vnd.openxmlformats-officedocument.theme+xml"/>
  <Override PartName="/ppt/notesSlides/notesSlide6.xml" ContentType="application/vnd.openxmlformats-officedocument.presentationml.notesSlide+xml"/>
  <Override PartName="/ppt/slideMasters/slideMaster5.xml" ContentType="application/vnd.openxmlformats-officedocument.presentationml.slideMaster+xml"/>
  <Override PartName="/ppt/slides/slide8.xml" ContentType="application/vnd.openxmlformats-officedocument.presentationml.slide+xml"/>
  <Override PartName="/ppt/slideLayouts/slideLayout59.xml" ContentType="application/vnd.openxmlformats-officedocument.presentationml.slideLayout+xml"/>
  <Override PartName="/ppt/slideLayouts/slideLayout68.xml" ContentType="application/vnd.openxmlformats-officedocument.presentationml.slideLayout+xml"/>
  <Override PartName="/ppt/slideLayouts/slideLayout79.xml" ContentType="application/vnd.openxmlformats-officedocument.presentationml.slideLayout+xml"/>
  <Override PartName="/ppt/slideLayouts/slideLayout88.xml" ContentType="application/vnd.openxmlformats-officedocument.presentationml.slideLayout+xml"/>
  <Override PartName="/ppt/theme/theme7.xml" ContentType="application/vnd.openxmlformats-officedocument.theme+xml"/>
  <Override PartName="/ppt/slideLayouts/slideLayout97.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48.xml" ContentType="application/vnd.openxmlformats-officedocument.presentationml.slideLayout+xml"/>
  <Override PartName="/ppt/slideLayouts/slideLayout66.xml" ContentType="application/vnd.openxmlformats-officedocument.presentationml.slideLayout+xml"/>
  <Override PartName="/ppt/slideLayouts/slideLayout77.xml" ContentType="application/vnd.openxmlformats-officedocument.presentationml.slideLayout+xml"/>
  <Override PartName="/ppt/slideLayouts/slideLayout95.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55.xml" ContentType="application/vnd.openxmlformats-officedocument.presentationml.slideLayout+xml"/>
  <Override PartName="/ppt/slideLayouts/slideLayout8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44.xml" ContentType="application/vnd.openxmlformats-officedocument.presentationml.slideLayout+xml"/>
  <Override PartName="/ppt/slideLayouts/slideLayout62.xml" ContentType="application/vnd.openxmlformats-officedocument.presentationml.slideLayout+xml"/>
  <Override PartName="/ppt/slideLayouts/slideLayout73.xml" ContentType="application/vnd.openxmlformats-officedocument.presentationml.slideLayout+xml"/>
  <Override PartName="/ppt/slideLayouts/slideLayout91.xml" ContentType="application/vnd.openxmlformats-officedocument.presentationml.slideLayout+xml"/>
  <Override PartName="/ppt/tags/tag2.xml" ContentType="application/vnd.openxmlformats-officedocument.presentationml.tags+xml"/>
  <Default Extension="rels" ContentType="application/vnd.openxmlformats-package.relationships+xml"/>
  <Override PartName="/ppt/slides/slide23.xml" ContentType="application/vnd.openxmlformats-officedocument.presentationml.slide+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slideLayouts/slideLayout51.xml" ContentType="application/vnd.openxmlformats-officedocument.presentationml.slideLayout+xml"/>
  <Override PartName="/ppt/slideLayouts/slideLayout80.xml" ContentType="application/vnd.openxmlformats-officedocument.presentationml.slideLayout+xml"/>
  <Override PartName="/ppt/slides/slide12.xml" ContentType="application/vnd.openxmlformats-officedocument.presentationml.slide+xml"/>
  <Override PartName="/ppt/slideLayouts/slideLayout11.xml" ContentType="application/vnd.openxmlformats-officedocument.presentationml.slideLayout+xml"/>
  <Override PartName="/ppt/slideLayouts/slideLayout40.xml" ContentType="application/vnd.openxmlformats-officedocument.presentationml.slideLayout+xml"/>
  <Override PartName="/ppt/slideLayouts/slideLayout100.xml" ContentType="application/vnd.openxmlformats-officedocument.presentationml.slideLayout+xml"/>
  <Override PartName="/ppt/notesSlides/notesSlide9.xml" ContentType="application/vnd.openxmlformats-officedocument.presentationml.notesSlide+xml"/>
  <Override PartName="/ppt/slideMasters/slideMaster6.xml" ContentType="application/vnd.openxmlformats-officedocument.presentationml.slideMaster+xml"/>
  <Override PartName="/ppt/slideLayouts/slideLayout89.xml" ContentType="application/vnd.openxmlformats-officedocument.presentationml.slideLayout+xml"/>
  <Override PartName="/ppt/theme/theme8.xml" ContentType="application/vnd.openxmlformats-officedocument.theme+xml"/>
  <Override PartName="/ppt/slides/slide7.xml" ContentType="application/vnd.openxmlformats-officedocument.presentationml.slide+xml"/>
  <Override PartName="/ppt/slideLayouts/slideLayout9.xml" ContentType="application/vnd.openxmlformats-officedocument.presentationml.slideLayout+xml"/>
  <Override PartName="/ppt/slideLayouts/slideLayout78.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28.xml" ContentType="application/vnd.openxmlformats-officedocument.presentationml.slide+xml"/>
  <Override PartName="/ppt/slideLayouts/slideLayout3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67.xml" ContentType="application/vnd.openxmlformats-officedocument.presentationml.slideLayout+xml"/>
  <Override PartName="/ppt/slideLayouts/slideLayout85.xml" ContentType="application/vnd.openxmlformats-officedocument.presentationml.slideLayout+xml"/>
  <Override PartName="/ppt/slideLayouts/slideLayout96.xml" ContentType="application/vnd.openxmlformats-officedocument.presentationml.slideLayout+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45.xml" ContentType="application/vnd.openxmlformats-officedocument.presentationml.slideLayout+xml"/>
  <Override PartName="/ppt/slideLayouts/slideLayout56.xml" ContentType="application/vnd.openxmlformats-officedocument.presentationml.slideLayout+xml"/>
  <Override PartName="/ppt/slideLayouts/slideLayout74.xml" ContentType="application/vnd.openxmlformats-officedocument.presentationml.slideLayout+xml"/>
  <Override PartName="/ppt/slides/slide24.xml" ContentType="application/vnd.openxmlformats-officedocument.presentationml.slide+xml"/>
  <Override PartName="/ppt/slideLayouts/slideLayout16.xml" ContentType="application/vnd.openxmlformats-officedocument.presentationml.slideLayout+xml"/>
  <Override PartName="/ppt/slideLayouts/slideLayout34.xml" ContentType="application/vnd.openxmlformats-officedocument.presentationml.slideLayout+xml"/>
  <Override PartName="/ppt/slideLayouts/slideLayout63.xml" ContentType="application/vnd.openxmlformats-officedocument.presentationml.slideLayout+xml"/>
  <Override PartName="/ppt/slideLayouts/slideLayout81.xml" ContentType="application/vnd.openxmlformats-officedocument.presentationml.slideLayout+xml"/>
  <Override PartName="/ppt/slideLayouts/slideLayout92.xml" ContentType="application/vnd.openxmlformats-officedocument.presentationml.slideLayout+xml"/>
  <Default Extension="jpeg" ContentType="image/jpeg"/>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slideLayouts/slideLayout70.xml" ContentType="application/vnd.openxmlformats-officedocument.presentationml.slideLayout+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30.xml" ContentType="application/vnd.openxmlformats-officedocument.presentationml.slideLayout+xml"/>
  <Override PartName="/ppt/slideLayouts/slideLayout101.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 id="2147483686" r:id="rId5"/>
    <p:sldMasterId id="2147483698" r:id="rId6"/>
    <p:sldMasterId id="2147483710" r:id="rId7"/>
    <p:sldMasterId id="2147483735" r:id="rId8"/>
    <p:sldMasterId id="2147483748" r:id="rId9"/>
    <p:sldMasterId id="2147483772" r:id="rId10"/>
    <p:sldMasterId id="2147483797" r:id="rId11"/>
  </p:sldMasterIdLst>
  <p:notesMasterIdLst>
    <p:notesMasterId r:id="rId41"/>
  </p:notesMasterIdLst>
  <p:sldIdLst>
    <p:sldId id="459" r:id="rId12"/>
    <p:sldId id="453" r:id="rId13"/>
    <p:sldId id="462" r:id="rId14"/>
    <p:sldId id="464" r:id="rId15"/>
    <p:sldId id="465" r:id="rId16"/>
    <p:sldId id="466" r:id="rId17"/>
    <p:sldId id="473" r:id="rId18"/>
    <p:sldId id="441" r:id="rId19"/>
    <p:sldId id="440" r:id="rId20"/>
    <p:sldId id="475" r:id="rId21"/>
    <p:sldId id="419" r:id="rId22"/>
    <p:sldId id="426" r:id="rId23"/>
    <p:sldId id="367" r:id="rId24"/>
    <p:sldId id="456" r:id="rId25"/>
    <p:sldId id="458" r:id="rId26"/>
    <p:sldId id="395" r:id="rId27"/>
    <p:sldId id="372" r:id="rId28"/>
    <p:sldId id="305" r:id="rId29"/>
    <p:sldId id="444" r:id="rId30"/>
    <p:sldId id="370" r:id="rId31"/>
    <p:sldId id="469" r:id="rId32"/>
    <p:sldId id="470" r:id="rId33"/>
    <p:sldId id="383" r:id="rId34"/>
    <p:sldId id="386" r:id="rId35"/>
    <p:sldId id="388" r:id="rId36"/>
    <p:sldId id="389" r:id="rId37"/>
    <p:sldId id="467" r:id="rId38"/>
    <p:sldId id="468" r:id="rId39"/>
    <p:sldId id="446" r:id="rId40"/>
  </p:sldIdLst>
  <p:sldSz cx="9144000" cy="6858000" type="screen4x3"/>
  <p:notesSz cx="6858000" cy="9144000"/>
  <p:embeddedFontLst>
    <p:embeddedFont>
      <p:font typeface="Segoe Light" charset="0"/>
      <p:regular r:id="rId42"/>
      <p:italic r:id="rId43"/>
    </p:embeddedFont>
    <p:embeddedFont>
      <p:font typeface="Segoe" charset="0"/>
      <p:regular r:id="rId44"/>
      <p:bold r:id="rId45"/>
      <p:italic r:id="rId46"/>
      <p:boldItalic r:id="rId47"/>
    </p:embeddedFont>
    <p:embeddedFont>
      <p:font typeface="Segoe UI Light" pitchFamily="34" charset="0"/>
      <p:regular r:id="rId48"/>
    </p:embeddedFont>
    <p:embeddedFont>
      <p:font typeface="Segoe UI" pitchFamily="34" charset="0"/>
      <p:regular r:id="rId49"/>
      <p:bold r:id="rId50"/>
      <p:italic r:id="rId51"/>
      <p:boldItalic r:id="rId52"/>
    </p:embeddedFont>
    <p:embeddedFont>
      <p:font typeface="Calibri" pitchFamily="34" charset="0"/>
      <p:regular r:id="rId53"/>
      <p:bold r:id="rId54"/>
      <p:italic r:id="rId55"/>
      <p:boldItalic r:id="rId56"/>
    </p:embeddedFont>
  </p:embeddedFontLst>
  <p:custDataLst>
    <p:tags r:id="rId5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Введение" id="{D3C4C9CB-A4B8-4EB1-A07D-6347EE3224C6}">
          <p14:sldIdLst>
            <p14:sldId id="459"/>
          </p14:sldIdLst>
        </p14:section>
        <p14:section name="Ресурсы" id="{4B47CF6D-50BD-4984-8C6C-5CBA7DB907E2}">
          <p14:sldIdLst>
            <p14:sldId id="453"/>
          </p14:sldIdLst>
        </p14:section>
        <p14:section name="Сложно о простом" id="{D9E0F8EF-AEBB-4866-8B46-272BA87BF969}">
          <p14:sldIdLst>
            <p14:sldId id="485"/>
            <p14:sldId id="454"/>
            <p14:sldId id="448"/>
            <p14:sldId id="451"/>
            <p14:sldId id="460"/>
            <p14:sldId id="452"/>
            <p14:sldId id="461"/>
            <p14:sldId id="471"/>
            <p14:sldId id="462"/>
            <p14:sldId id="464"/>
            <p14:sldId id="478"/>
            <p14:sldId id="472"/>
            <p14:sldId id="465"/>
            <p14:sldId id="466"/>
            <p14:sldId id="480"/>
            <p14:sldId id="484"/>
          </p14:sldIdLst>
        </p14:section>
        <p14:section name="Экскурс в историю" id="{C8BDBD35-CA99-4C3A-9BB2-32B758C064D7}">
          <p14:sldIdLst>
            <p14:sldId id="473"/>
            <p14:sldId id="441"/>
            <p14:sldId id="440"/>
            <p14:sldId id="475"/>
            <p14:sldId id="474"/>
            <p14:sldId id="477"/>
          </p14:sldIdLst>
        </p14:section>
        <p14:section name="Принципы Metro" id="{E80082F3-5080-4992-9DAF-DF502D7F7206}">
          <p14:sldIdLst>
            <p14:sldId id="419"/>
            <p14:sldId id="426"/>
            <p14:sldId id="367"/>
            <p14:sldId id="456"/>
            <p14:sldId id="457"/>
            <p14:sldId id="458"/>
            <p14:sldId id="395"/>
          </p14:sldIdLst>
        </p14:section>
        <p14:section name="Для Windows Phone" id="{3C3440AA-25D7-423D-8509-7BFEE8B6D994}">
          <p14:sldIdLst>
            <p14:sldId id="486"/>
            <p14:sldId id="372"/>
            <p14:sldId id="305"/>
            <p14:sldId id="444"/>
            <p14:sldId id="370"/>
            <p14:sldId id="469"/>
            <p14:sldId id="470"/>
            <p14:sldId id="383"/>
            <p14:sldId id="386"/>
            <p14:sldId id="388"/>
            <p14:sldId id="389"/>
            <p14:sldId id="376"/>
            <p14:sldId id="467"/>
            <p14:sldId id="468"/>
          </p14:sldIdLst>
        </p14:section>
        <p14:section name="Среда" id="{D345F558-5083-4CB7-9A50-9AA47515C743}">
          <p14:sldIdLst>
            <p14:sldId id="488"/>
            <p14:sldId id="445"/>
            <p14:sldId id="446"/>
          </p14:sldIdLst>
        </p14:section>
        <p14:section name="Всякое" id="{452182C3-AB09-4E36-A372-059E37C42925}">
          <p14:sldIdLst>
            <p14:sldId id="482"/>
            <p14:sldId id="483"/>
          </p14:sldIdLst>
        </p14:section>
        <p14:section name="Вопросы" id="{F4E46994-8F1D-4F01-9AA3-D0CEAB5BC607}">
          <p14:sldIdLst>
            <p14:sldId id="455"/>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66"/>
    <a:srgbClr val="999999"/>
    <a:srgbClr val="1FA91F"/>
    <a:srgbClr val="F09609"/>
    <a:srgbClr val="1BA1E2"/>
    <a:srgbClr val="F09408"/>
    <a:srgbClr val="E51400"/>
    <a:srgbClr val="339933"/>
    <a:srgbClr val="309830"/>
    <a:srgbClr val="26A0DA"/>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9719" autoAdjust="0"/>
    <p:restoredTop sz="97068" autoAdjust="0"/>
  </p:normalViewPr>
  <p:slideViewPr>
    <p:cSldViewPr>
      <p:cViewPr>
        <p:scale>
          <a:sx n="75" d="100"/>
          <a:sy n="75" d="100"/>
        </p:scale>
        <p:origin x="-660" y="-696"/>
      </p:cViewPr>
      <p:guideLst>
        <p:guide orient="horz" pos="1968"/>
        <p:guide pos="2880"/>
      </p:guideLst>
    </p:cSldViewPr>
  </p:slid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slide" Target="slides/slide28.xml"/><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41" Type="http://schemas.openxmlformats.org/officeDocument/2006/relationships/notesMaster" Target="notesMasters/notesMaster1.xml"/><Relationship Id="rId54"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slide" Target="slides/slide2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49" Type="http://schemas.openxmlformats.org/officeDocument/2006/relationships/font" Target="fonts/font8.fntdata"/><Relationship Id="rId57" Type="http://schemas.openxmlformats.org/officeDocument/2006/relationships/tags" Target="tags/tag1.xml"/><Relationship Id="rId61" Type="http://schemas.openxmlformats.org/officeDocument/2006/relationships/tableStyles" Target="tableStyles.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Master" Target="slideMasters/slideMaster5.xml"/><Relationship Id="rId51" Type="http://schemas.openxmlformats.org/officeDocument/2006/relationships/font" Target="fonts/font10.fntdata"/><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46" Type="http://schemas.openxmlformats.org/officeDocument/2006/relationships/font" Target="fonts/font5.fntdata"/><Relationship Id="rId59"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png>
</file>

<file path=ppt/media/image2.png>
</file>

<file path=ppt/media/image20.pn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A35C41C-95DF-4442-85B2-24E9D664088F}" type="datetimeFigureOut">
              <a:rPr lang="en-US" smtClean="0"/>
              <a:pPr/>
              <a:t>12/23/2011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E562EAA-E909-4318-AAAE-D75056CF6C04}" type="slidenum">
              <a:rPr lang="en-US" smtClean="0"/>
              <a:pPr/>
              <a:t>‹#›</a:t>
            </a:fld>
            <a:endParaRPr lang="en-US"/>
          </a:p>
        </p:txBody>
      </p:sp>
    </p:spTree>
    <p:extLst>
      <p:ext uri="{BB962C8B-B14F-4D97-AF65-F5344CB8AC3E}">
        <p14:creationId xmlns:p14="http://schemas.microsoft.com/office/powerpoint/2010/main" xmlns="" val="32161030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a:ln/>
        </p:spPr>
      </p:sp>
      <p:sp>
        <p:nvSpPr>
          <p:cNvPr id="59395" name="Notes Placeholder 2"/>
          <p:cNvSpPr>
            <a:spLocks noGrp="1"/>
          </p:cNvSpPr>
          <p:nvPr>
            <p:ph type="body" idx="1"/>
          </p:nvPr>
        </p:nvSpPr>
        <p:spPr>
          <a:noFill/>
          <a:ln/>
        </p:spPr>
        <p:txBody>
          <a:bodyPr/>
          <a:lstStyle/>
          <a:p>
            <a:endParaRPr lang="en-US" dirty="0"/>
          </a:p>
        </p:txBody>
      </p:sp>
      <p:sp>
        <p:nvSpPr>
          <p:cNvPr id="21508" name="Slide Number Placeholder 3"/>
          <p:cNvSpPr>
            <a:spLocks noGrp="1"/>
          </p:cNvSpPr>
          <p:nvPr>
            <p:ph type="sldNum" sz="quarter" idx="5"/>
          </p:nvPr>
        </p:nvSpPr>
        <p:spPr/>
        <p:txBody>
          <a:bodyPr/>
          <a:lstStyle/>
          <a:p>
            <a:pPr>
              <a:defRPr/>
            </a:pPr>
            <a:fld id="{862B414D-134C-488B-AF5B-9C09AF316BE3}" type="slidenum">
              <a:rPr lang="en-US">
                <a:solidFill>
                  <a:prstClr val="black"/>
                </a:solidFill>
              </a:rPr>
              <a:pPr>
                <a:defRPr/>
              </a:pPr>
              <a:t>7</a:t>
            </a:fld>
            <a:endParaRPr lang="en-US" dirty="0">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a:ln/>
        </p:spPr>
      </p:sp>
      <p:sp>
        <p:nvSpPr>
          <p:cNvPr id="59395" name="Notes Placeholder 2"/>
          <p:cNvSpPr>
            <a:spLocks noGrp="1"/>
          </p:cNvSpPr>
          <p:nvPr>
            <p:ph type="body" idx="1"/>
          </p:nvPr>
        </p:nvSpPr>
        <p:spPr>
          <a:noFill/>
          <a:ln/>
        </p:spPr>
        <p:txBody>
          <a:bodyPr/>
          <a:lstStyle/>
          <a:p>
            <a:endParaRPr lang="en-US" dirty="0"/>
          </a:p>
        </p:txBody>
      </p:sp>
      <p:sp>
        <p:nvSpPr>
          <p:cNvPr id="21508" name="Slide Number Placeholder 3"/>
          <p:cNvSpPr>
            <a:spLocks noGrp="1"/>
          </p:cNvSpPr>
          <p:nvPr>
            <p:ph type="sldNum" sz="quarter" idx="5"/>
          </p:nvPr>
        </p:nvSpPr>
        <p:spPr/>
        <p:txBody>
          <a:bodyPr/>
          <a:lstStyle/>
          <a:p>
            <a:pPr>
              <a:defRPr/>
            </a:pPr>
            <a:fld id="{862B414D-134C-488B-AF5B-9C09AF316BE3}" type="slidenum">
              <a:rPr lang="en-US">
                <a:solidFill>
                  <a:prstClr val="black"/>
                </a:solidFill>
              </a:rPr>
              <a:pPr>
                <a:defRPr/>
              </a:pPr>
              <a:t>8</a:t>
            </a:fld>
            <a:endParaRPr lang="en-US" dirty="0">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a:ln/>
        </p:spPr>
      </p:sp>
      <p:sp>
        <p:nvSpPr>
          <p:cNvPr id="59395" name="Notes Placeholder 2"/>
          <p:cNvSpPr>
            <a:spLocks noGrp="1"/>
          </p:cNvSpPr>
          <p:nvPr>
            <p:ph type="body" idx="1"/>
          </p:nvPr>
        </p:nvSpPr>
        <p:spPr>
          <a:noFill/>
          <a:ln/>
        </p:spPr>
        <p:txBody>
          <a:bodyPr/>
          <a:lstStyle/>
          <a:p>
            <a:endParaRPr lang="en-US" dirty="0"/>
          </a:p>
        </p:txBody>
      </p:sp>
      <p:sp>
        <p:nvSpPr>
          <p:cNvPr id="21508" name="Slide Number Placeholder 3"/>
          <p:cNvSpPr>
            <a:spLocks noGrp="1"/>
          </p:cNvSpPr>
          <p:nvPr>
            <p:ph type="sldNum" sz="quarter" idx="5"/>
          </p:nvPr>
        </p:nvSpPr>
        <p:spPr/>
        <p:txBody>
          <a:bodyPr/>
          <a:lstStyle/>
          <a:p>
            <a:pPr>
              <a:defRPr/>
            </a:pPr>
            <a:fld id="{862B414D-134C-488B-AF5B-9C09AF316BE3}" type="slidenum">
              <a:rPr lang="en-US">
                <a:solidFill>
                  <a:prstClr val="black"/>
                </a:solidFill>
              </a:rPr>
              <a:pPr>
                <a:defRPr/>
              </a:pPr>
              <a:t>9</a:t>
            </a:fld>
            <a:endParaRPr lang="en-US" dirty="0">
              <a:solidFill>
                <a:prstClr val="black"/>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a:ln/>
        </p:spPr>
      </p:sp>
      <p:sp>
        <p:nvSpPr>
          <p:cNvPr id="59395" name="Notes Placeholder 2"/>
          <p:cNvSpPr>
            <a:spLocks noGrp="1"/>
          </p:cNvSpPr>
          <p:nvPr>
            <p:ph type="body" idx="1"/>
          </p:nvPr>
        </p:nvSpPr>
        <p:spPr>
          <a:noFill/>
          <a:ln/>
        </p:spPr>
        <p:txBody>
          <a:bodyPr/>
          <a:lstStyle/>
          <a:p>
            <a:endParaRPr lang="en-US" dirty="0"/>
          </a:p>
        </p:txBody>
      </p:sp>
      <p:sp>
        <p:nvSpPr>
          <p:cNvPr id="21508" name="Slide Number Placeholder 3"/>
          <p:cNvSpPr>
            <a:spLocks noGrp="1"/>
          </p:cNvSpPr>
          <p:nvPr>
            <p:ph type="sldNum" sz="quarter" idx="5"/>
          </p:nvPr>
        </p:nvSpPr>
        <p:spPr/>
        <p:txBody>
          <a:bodyPr/>
          <a:lstStyle/>
          <a:p>
            <a:pPr>
              <a:defRPr/>
            </a:pPr>
            <a:fld id="{862B414D-134C-488B-AF5B-9C09AF316BE3}" type="slidenum">
              <a:rPr lang="en-US">
                <a:solidFill>
                  <a:prstClr val="black"/>
                </a:solidFill>
              </a:rPr>
              <a:pPr>
                <a:defRPr/>
              </a:pPr>
              <a:t>10</a:t>
            </a:fld>
            <a:endParaRPr lang="en-US" dirty="0">
              <a:solidFill>
                <a:prstClr val="black"/>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hape 4"/>
          <p:cNvSpPr>
            <a:spLocks noGrp="1" noChangeArrowheads="1"/>
          </p:cNvSpPr>
          <p:nvPr>
            <p:ph type="sldNum" sz="quarter" idx="5"/>
          </p:nvPr>
        </p:nvSpPr>
        <p:spPr>
          <a:noFill/>
          <a:ln>
            <a:headEnd/>
            <a:tailEnd/>
          </a:ln>
        </p:spPr>
        <p:txBody>
          <a:bodyPr/>
          <a:lstStyle/>
          <a:p>
            <a:fld id="{98DAF596-EFF5-D447-A599-36439627F516}" type="slidenum">
              <a:rPr lang="en-US">
                <a:solidFill>
                  <a:prstClr val="black"/>
                </a:solidFill>
                <a:latin typeface="Segoe Light" pitchFamily="26" charset="0"/>
              </a:rPr>
              <a:pPr/>
              <a:t>11</a:t>
            </a:fld>
            <a:endParaRPr lang="en-US" dirty="0">
              <a:solidFill>
                <a:prstClr val="black"/>
              </a:solidFill>
              <a:latin typeface="Segoe Light" pitchFamily="26" charset="0"/>
            </a:endParaRPr>
          </a:p>
        </p:txBody>
      </p:sp>
      <p:sp>
        <p:nvSpPr>
          <p:cNvPr id="15363" name="Rectangle 129025"/>
          <p:cNvSpPr>
            <a:spLocks noGrp="1" noRot="1" noChangeAspect="1" noChangeArrowheads="1" noTextEdit="1"/>
          </p:cNvSpPr>
          <p:nvPr>
            <p:ph type="sldImg"/>
          </p:nvPr>
        </p:nvSpPr>
        <p:spPr>
          <a:noFill/>
          <a:ln cap="flat">
            <a:headEnd type="none" w="med" len="med"/>
            <a:tailEnd type="none" w="med" len="med"/>
          </a:ln>
        </p:spPr>
      </p:sp>
      <p:sp>
        <p:nvSpPr>
          <p:cNvPr id="15364" name="Rectangle 129026"/>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E562EAA-E909-4318-AAAE-D75056CF6C04}" type="slidenum">
              <a:rPr lang="en-US" smtClean="0"/>
              <a:pPr/>
              <a:t>12</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E562EAA-E909-4318-AAAE-D75056CF6C04}" type="slidenum">
              <a:rPr lang="en-US" smtClean="0"/>
              <a:pPr/>
              <a:t>24</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E562EAA-E909-4318-AAAE-D75056CF6C04}" type="slidenum">
              <a:rPr lang="en-US" smtClean="0"/>
              <a:pPr/>
              <a:t>25</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Windows 7 | Presenter Mode</a:t>
            </a:r>
            <a:endParaRPr lang="en-US">
              <a:solidFill>
                <a:prstClr val="black"/>
              </a:solidFill>
            </a:endParaRPr>
          </a:p>
        </p:txBody>
      </p:sp>
      <p:sp>
        <p:nvSpPr>
          <p:cNvPr id="5" name="Date Placeholder 4"/>
          <p:cNvSpPr>
            <a:spLocks noGrp="1"/>
          </p:cNvSpPr>
          <p:nvPr>
            <p:ph type="dt" idx="11"/>
          </p:nvPr>
        </p:nvSpPr>
        <p:spPr/>
        <p:txBody>
          <a:bodyPr/>
          <a:lstStyle/>
          <a:p>
            <a:fld id="{C5BBB5DE-F9B9-485E-B8CA-57DDC5ABA486}" type="datetime2">
              <a:rPr lang="en-US" smtClean="0">
                <a:solidFill>
                  <a:prstClr val="black"/>
                </a:solidFill>
              </a:rPr>
              <a:pPr/>
              <a:t>Friday, December 23, 2011</a:t>
            </a:fld>
            <a:endParaRPr lang="en-US">
              <a:solidFill>
                <a:prstClr val="black"/>
              </a:solidFill>
            </a:endParaRPr>
          </a:p>
        </p:txBody>
      </p:sp>
      <p:sp>
        <p:nvSpPr>
          <p:cNvPr id="6" name="Footer Placeholder 5"/>
          <p:cNvSpPr>
            <a:spLocks noGrp="1"/>
          </p:cNvSpPr>
          <p:nvPr>
            <p:ph type="ftr" sz="quarter" idx="12"/>
          </p:nvPr>
        </p:nvSpPr>
        <p:spPr/>
        <p:txBody>
          <a:bodyPr/>
          <a:lstStyle/>
          <a:p>
            <a:r>
              <a:rPr lang="en-US" smtClean="0">
                <a:solidFill>
                  <a:prstClr val="black"/>
                </a:solidFill>
              </a:rPr>
              <a:t>Microsoft Confidential</a:t>
            </a:r>
            <a:endParaRPr lang="en-US">
              <a:solidFill>
                <a:prstClr val="black"/>
              </a:solidFill>
            </a:endParaRPr>
          </a:p>
        </p:txBody>
      </p:sp>
      <p:sp>
        <p:nvSpPr>
          <p:cNvPr id="7" name="Slide Number Placeholder 6"/>
          <p:cNvSpPr>
            <a:spLocks noGrp="1"/>
          </p:cNvSpPr>
          <p:nvPr>
            <p:ph type="sldNum" sz="quarter" idx="13"/>
          </p:nvPr>
        </p:nvSpPr>
        <p:spPr/>
        <p:txBody>
          <a:bodyPr/>
          <a:lstStyle/>
          <a:p>
            <a:fld id="{26921066-999A-4F94-8750-23B55137A9B0}"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xmlns="" val="29237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6.xml"/><Relationship Id="rId4" Type="http://schemas.openxmlformats.org/officeDocument/2006/relationships/image" Target="../media/image10.png"/></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6.xml"/><Relationship Id="rId4" Type="http://schemas.openxmlformats.org/officeDocument/2006/relationships/image" Target="../media/image12.png"/></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pPr/>
              <a:t>12/23/2011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0DBE62-276F-4208-9DFD-0E7B9C117CC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pPr/>
              <a:t>12/23/2011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0DBE62-276F-4208-9DFD-0E7B9C117CC9}" type="slidenum">
              <a:rPr lang="en-US" smtClean="0"/>
              <a:pPr/>
              <a:t>‹#›</a:t>
            </a:fld>
            <a:endParaRPr lang="en-US"/>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EACFA32F-117F-49BC-9AF7-64DA2146C1B0}" type="datetimeFigureOut">
              <a:rPr lang="en-US" smtClean="0"/>
              <a:pPr/>
              <a:t>12/23/2011</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940DBE62-276F-4208-9DFD-0E7B9C117CC9}" type="slidenum">
              <a:rPr lang="en-US" smtClean="0"/>
              <a:pPr/>
              <a:t>‹#›</a:t>
            </a:fld>
            <a:endParaRPr lang="en-US"/>
          </a:p>
        </p:txBody>
      </p:sp>
    </p:spTree>
    <p:extLst>
      <p:ext uri="{BB962C8B-B14F-4D97-AF65-F5344CB8AC3E}">
        <p14:creationId xmlns:p14="http://schemas.microsoft.com/office/powerpoint/2010/main" xmlns="" val="85706671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EACFA32F-117F-49BC-9AF7-64DA2146C1B0}" type="datetimeFigureOut">
              <a:rPr lang="en-US" smtClean="0"/>
              <a:pPr/>
              <a:t>12/23/2011</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940DBE62-276F-4208-9DFD-0E7B9C117CC9}" type="slidenum">
              <a:rPr lang="en-US" smtClean="0"/>
              <a:pPr/>
              <a:t>‹#›</a:t>
            </a:fld>
            <a:endParaRPr lang="en-US"/>
          </a:p>
        </p:txBody>
      </p:sp>
    </p:spTree>
    <p:extLst>
      <p:ext uri="{BB962C8B-B14F-4D97-AF65-F5344CB8AC3E}">
        <p14:creationId xmlns:p14="http://schemas.microsoft.com/office/powerpoint/2010/main" xmlns="" val="504856539"/>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EACFA32F-117F-49BC-9AF7-64DA2146C1B0}" type="datetimeFigureOut">
              <a:rPr lang="en-US" smtClean="0"/>
              <a:pPr/>
              <a:t>12/23/2011</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940DBE62-276F-4208-9DFD-0E7B9C117CC9}" type="slidenum">
              <a:rPr lang="en-US" smtClean="0"/>
              <a:pPr/>
              <a:t>‹#›</a:t>
            </a:fld>
            <a:endParaRPr lang="en-US"/>
          </a:p>
        </p:txBody>
      </p:sp>
    </p:spTree>
    <p:extLst>
      <p:ext uri="{BB962C8B-B14F-4D97-AF65-F5344CB8AC3E}">
        <p14:creationId xmlns:p14="http://schemas.microsoft.com/office/powerpoint/2010/main" xmlns="" val="4047410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pPr/>
              <a:t>12/23/2011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0DBE62-276F-4208-9DFD-0E7B9C117CC9}"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pPr/>
              <a:t>12/23/2011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0DBE62-276F-4208-9DFD-0E7B9C117CC9}"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CFA32F-117F-49BC-9AF7-64DA2146C1B0}" type="datetimeFigureOut">
              <a:rPr lang="en-US" smtClean="0"/>
              <a:pPr/>
              <a:t>12/23/2011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0DBE62-276F-4208-9DFD-0E7B9C117CC9}" type="slidenum">
              <a:rPr lang="en-US" smtClean="0"/>
              <a:pPr/>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ACFA32F-117F-49BC-9AF7-64DA2146C1B0}" type="datetimeFigureOut">
              <a:rPr lang="en-US" smtClean="0"/>
              <a:pPr/>
              <a:t>12/23/2011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0DBE62-276F-4208-9DFD-0E7B9C117CC9}" type="slidenum">
              <a:rPr lang="en-US" smtClean="0"/>
              <a:pPr/>
              <a:t>‹#›</a:t>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398924449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162506549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29482612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194259093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31074452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ACFA32F-117F-49BC-9AF7-64DA2146C1B0}" type="datetimeFigureOut">
              <a:rPr lang="en-US" smtClean="0"/>
              <a:pPr/>
              <a:t>12/23/2011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0DBE62-276F-4208-9DFD-0E7B9C117CC9}" type="slidenum">
              <a:rPr lang="en-US" smtClean="0"/>
              <a:pPr/>
              <a:t>‹#›</a:t>
            </a:fld>
            <a:endParaRPr 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118104155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313543496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10004110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353910435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167332437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408221520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Section Divider w/ Graphic">
    <p:spTree>
      <p:nvGrpSpPr>
        <p:cNvPr id="1" name=""/>
        <p:cNvGrpSpPr/>
        <p:nvPr/>
      </p:nvGrpSpPr>
      <p:grpSpPr>
        <a:xfrm>
          <a:off x="0" y="0"/>
          <a:ext cx="0" cy="0"/>
          <a:chOff x="0" y="0"/>
          <a:chExt cx="0" cy="0"/>
        </a:xfrm>
      </p:grpSpPr>
      <p:sp>
        <p:nvSpPr>
          <p:cNvPr id="11" name="Subtitle 2"/>
          <p:cNvSpPr>
            <a:spLocks noGrp="1"/>
          </p:cNvSpPr>
          <p:nvPr>
            <p:ph type="subTitle" idx="1" hasCustomPrompt="1"/>
          </p:nvPr>
        </p:nvSpPr>
        <p:spPr>
          <a:xfrm>
            <a:off x="0" y="3312179"/>
            <a:ext cx="9144000" cy="484094"/>
          </a:xfrm>
        </p:spPr>
        <p:txBody>
          <a:bodyPr>
            <a:noAutofit/>
          </a:bodyPr>
          <a:lstStyle>
            <a:lvl1pPr marL="0" indent="0" algn="ctr" defTabSz="457200" rtl="0" eaLnBrk="1" latinLnBrk="0" hangingPunct="1">
              <a:spcBef>
                <a:spcPts val="0"/>
              </a:spcBef>
              <a:buFont typeface="Arial"/>
              <a:buNone/>
              <a:defRPr lang="en-US" sz="3200" kern="1200" baseline="0" dirty="0">
                <a:solidFill>
                  <a:schemeClr val="tx1">
                    <a:lumMod val="85000"/>
                    <a:lumOff val="15000"/>
                  </a:schemeClr>
                </a:solidFill>
                <a:latin typeface="Segoe Light" pitchFamily="34" charset="0"/>
                <a:ea typeface="+mj-ea"/>
                <a:cs typeface="+mj-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Add Section Title Here</a:t>
            </a:r>
            <a:endParaRPr lang="en-US" dirty="0"/>
          </a:p>
        </p:txBody>
      </p:sp>
      <p:pic>
        <p:nvPicPr>
          <p:cNvPr id="2" name="Picture 1"/>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85750" y="304800"/>
            <a:ext cx="1276350" cy="1276350"/>
          </a:xfrm>
          <a:prstGeom prst="rect">
            <a:avLst/>
          </a:prstGeom>
        </p:spPr>
      </p:pic>
    </p:spTree>
    <p:extLst>
      <p:ext uri="{BB962C8B-B14F-4D97-AF65-F5344CB8AC3E}">
        <p14:creationId xmlns:p14="http://schemas.microsoft.com/office/powerpoint/2010/main" xmlns="" val="936233674"/>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title" preserve="1">
  <p:cSld name="Titl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4485340"/>
            <a:ext cx="9144000" cy="612775"/>
          </a:xfrm>
        </p:spPr>
        <p:txBody>
          <a:bodyPr anchor="b">
            <a:noAutofit/>
          </a:bodyPr>
          <a:lstStyle>
            <a:lvl1pPr algn="ctr">
              <a:defRPr lang="en-US" sz="3600" kern="1200" baseline="0" dirty="0">
                <a:solidFill>
                  <a:schemeClr val="tx1">
                    <a:lumMod val="85000"/>
                    <a:lumOff val="15000"/>
                  </a:schemeClr>
                </a:solidFill>
                <a:latin typeface="Segoe Light" pitchFamily="34" charset="0"/>
                <a:ea typeface="+mj-ea"/>
                <a:cs typeface="+mj-cs"/>
              </a:defRPr>
            </a:lvl1pPr>
          </a:lstStyle>
          <a:p>
            <a:r>
              <a:rPr lang="en-US" dirty="0" smtClean="0"/>
              <a:t>Add title here</a:t>
            </a:r>
            <a:endParaRPr lang="en-US" dirty="0"/>
          </a:p>
        </p:txBody>
      </p:sp>
      <p:sp>
        <p:nvSpPr>
          <p:cNvPr id="3" name="Subtitle 2"/>
          <p:cNvSpPr>
            <a:spLocks noGrp="1"/>
          </p:cNvSpPr>
          <p:nvPr>
            <p:ph type="subTitle" idx="1" hasCustomPrompt="1"/>
          </p:nvPr>
        </p:nvSpPr>
        <p:spPr>
          <a:xfrm>
            <a:off x="0" y="5140979"/>
            <a:ext cx="9144000" cy="484094"/>
          </a:xfrm>
        </p:spPr>
        <p:txBody>
          <a:bodyPr>
            <a:noAutofit/>
          </a:bodyPr>
          <a:lstStyle>
            <a:lvl1pPr marL="0" indent="0" algn="ctr" defTabSz="457200" rtl="0" eaLnBrk="1" latinLnBrk="0" hangingPunct="1">
              <a:spcBef>
                <a:spcPts val="0"/>
              </a:spcBef>
              <a:buFont typeface="Arial"/>
              <a:buNone/>
              <a:defRPr lang="en-US" sz="2400" kern="1200" baseline="0" dirty="0">
                <a:solidFill>
                  <a:schemeClr val="tx1">
                    <a:lumMod val="85000"/>
                    <a:lumOff val="15000"/>
                  </a:schemeClr>
                </a:solidFill>
                <a:latin typeface="Segoe Light" pitchFamily="34" charset="0"/>
                <a:ea typeface="+mj-ea"/>
                <a:cs typeface="+mj-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Add subtitle here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783907" y="1395144"/>
            <a:ext cx="4697084" cy="822960"/>
          </a:xfrm>
          <a:prstGeom prst="rect">
            <a:avLst/>
          </a:prstGeom>
        </p:spPr>
      </p:pic>
      <p:pic>
        <p:nvPicPr>
          <p:cNvPr id="5" name="Picture 4"/>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5810250" y="190500"/>
            <a:ext cx="2838450" cy="2838450"/>
          </a:xfrm>
          <a:prstGeom prst="rect">
            <a:avLst/>
          </a:prstGeom>
        </p:spPr>
      </p:pic>
    </p:spTree>
    <p:extLst>
      <p:ext uri="{BB962C8B-B14F-4D97-AF65-F5344CB8AC3E}">
        <p14:creationId xmlns:p14="http://schemas.microsoft.com/office/powerpoint/2010/main" xmlns="" val="2928288533"/>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Divider w/ Graphic">
    <p:spTree>
      <p:nvGrpSpPr>
        <p:cNvPr id="1" name=""/>
        <p:cNvGrpSpPr/>
        <p:nvPr/>
      </p:nvGrpSpPr>
      <p:grpSpPr>
        <a:xfrm>
          <a:off x="0" y="0"/>
          <a:ext cx="0" cy="0"/>
          <a:chOff x="0" y="0"/>
          <a:chExt cx="0" cy="0"/>
        </a:xfrm>
      </p:grpSpPr>
      <p:sp>
        <p:nvSpPr>
          <p:cNvPr id="11" name="Subtitle 2"/>
          <p:cNvSpPr>
            <a:spLocks noGrp="1"/>
          </p:cNvSpPr>
          <p:nvPr>
            <p:ph type="subTitle" idx="1" hasCustomPrompt="1"/>
          </p:nvPr>
        </p:nvSpPr>
        <p:spPr>
          <a:xfrm>
            <a:off x="0" y="3312179"/>
            <a:ext cx="9144000" cy="484094"/>
          </a:xfrm>
        </p:spPr>
        <p:txBody>
          <a:bodyPr>
            <a:noAutofit/>
          </a:bodyPr>
          <a:lstStyle>
            <a:lvl1pPr marL="0" indent="0" algn="ctr" defTabSz="457200" rtl="0" eaLnBrk="1" latinLnBrk="0" hangingPunct="1">
              <a:spcBef>
                <a:spcPts val="0"/>
              </a:spcBef>
              <a:buFont typeface="Arial"/>
              <a:buNone/>
              <a:defRPr lang="en-US" sz="3200" kern="1200" baseline="0" dirty="0">
                <a:solidFill>
                  <a:schemeClr val="tx1">
                    <a:lumMod val="85000"/>
                    <a:lumOff val="15000"/>
                  </a:schemeClr>
                </a:solidFill>
                <a:latin typeface="Segoe Light" pitchFamily="34" charset="0"/>
                <a:ea typeface="+mj-ea"/>
                <a:cs typeface="+mj-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Add Section Title Here</a:t>
            </a:r>
            <a:endParaRPr lang="en-US" dirty="0"/>
          </a:p>
        </p:txBody>
      </p:sp>
      <p:pic>
        <p:nvPicPr>
          <p:cNvPr id="2" name="Picture 1"/>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85750" y="304800"/>
            <a:ext cx="1276350" cy="1276350"/>
          </a:xfrm>
          <a:prstGeom prst="rect">
            <a:avLst/>
          </a:prstGeom>
        </p:spPr>
      </p:pic>
    </p:spTree>
    <p:extLst>
      <p:ext uri="{BB962C8B-B14F-4D97-AF65-F5344CB8AC3E}">
        <p14:creationId xmlns:p14="http://schemas.microsoft.com/office/powerpoint/2010/main" xmlns="" val="52918738"/>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Divider No Graphic">
    <p:spTree>
      <p:nvGrpSpPr>
        <p:cNvPr id="1" name=""/>
        <p:cNvGrpSpPr/>
        <p:nvPr/>
      </p:nvGrpSpPr>
      <p:grpSpPr>
        <a:xfrm>
          <a:off x="0" y="0"/>
          <a:ext cx="0" cy="0"/>
          <a:chOff x="0" y="0"/>
          <a:chExt cx="0" cy="0"/>
        </a:xfrm>
      </p:grpSpPr>
      <p:sp>
        <p:nvSpPr>
          <p:cNvPr id="9" name="Subtitle 2"/>
          <p:cNvSpPr>
            <a:spLocks noGrp="1"/>
          </p:cNvSpPr>
          <p:nvPr>
            <p:ph type="subTitle" idx="1" hasCustomPrompt="1"/>
          </p:nvPr>
        </p:nvSpPr>
        <p:spPr>
          <a:xfrm>
            <a:off x="0" y="3312179"/>
            <a:ext cx="9144000" cy="484094"/>
          </a:xfrm>
        </p:spPr>
        <p:txBody>
          <a:bodyPr>
            <a:noAutofit/>
          </a:bodyPr>
          <a:lstStyle>
            <a:lvl1pPr marL="0" indent="0" algn="ctr" defTabSz="457200" rtl="0" eaLnBrk="1" latinLnBrk="0" hangingPunct="1">
              <a:spcBef>
                <a:spcPts val="0"/>
              </a:spcBef>
              <a:buFont typeface="Arial"/>
              <a:buNone/>
              <a:defRPr lang="en-US" sz="3200" kern="1200" baseline="0" dirty="0">
                <a:solidFill>
                  <a:schemeClr val="tx1">
                    <a:lumMod val="85000"/>
                    <a:lumOff val="15000"/>
                  </a:schemeClr>
                </a:solidFill>
                <a:latin typeface="Segoe Light" pitchFamily="34" charset="0"/>
                <a:ea typeface="+mj-ea"/>
                <a:cs typeface="+mj-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Add Section Title Here</a:t>
            </a:r>
            <a:endParaRPr lang="en-US" dirty="0"/>
          </a:p>
        </p:txBody>
      </p:sp>
    </p:spTree>
    <p:extLst>
      <p:ext uri="{BB962C8B-B14F-4D97-AF65-F5344CB8AC3E}">
        <p14:creationId xmlns:p14="http://schemas.microsoft.com/office/powerpoint/2010/main" xmlns="" val="3997275405"/>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ACFA32F-117F-49BC-9AF7-64DA2146C1B0}" type="datetimeFigureOut">
              <a:rPr lang="en-US" smtClean="0"/>
              <a:pPr/>
              <a:t>12/23/2011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0DBE62-276F-4208-9DFD-0E7B9C117CC9}" type="slidenum">
              <a:rPr lang="en-US" smtClean="0"/>
              <a:pPr/>
              <a:t>‹#›</a:t>
            </a:fld>
            <a:endParaRPr 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 preserve="1">
  <p:cSld name="Content - All Text - Blu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09750" y="511302"/>
            <a:ext cx="6819900" cy="914400"/>
          </a:xfrm>
        </p:spPr>
        <p:txBody>
          <a:bodyPr anchor="ctr"/>
          <a:lstStyle>
            <a:lvl1pPr>
              <a:defRPr baseline="0">
                <a:solidFill>
                  <a:schemeClr val="tx1">
                    <a:lumMod val="85000"/>
                    <a:lumOff val="15000"/>
                  </a:schemeClr>
                </a:solidFill>
                <a:latin typeface="Segoe Light" pitchFamily="34" charset="0"/>
              </a:defRPr>
            </a:lvl1pPr>
          </a:lstStyle>
          <a:p>
            <a:r>
              <a:rPr lang="en-US" dirty="0" smtClean="0"/>
              <a:t>Content slide</a:t>
            </a:r>
            <a:endParaRPr lang="en-US" dirty="0"/>
          </a:p>
        </p:txBody>
      </p:sp>
      <p:sp>
        <p:nvSpPr>
          <p:cNvPr id="3" name="Content Placeholder 2"/>
          <p:cNvSpPr>
            <a:spLocks noGrp="1"/>
          </p:cNvSpPr>
          <p:nvPr>
            <p:ph idx="1"/>
          </p:nvPr>
        </p:nvSpPr>
        <p:spPr>
          <a:xfrm>
            <a:off x="742949" y="1809750"/>
            <a:ext cx="7881937" cy="4491038"/>
          </a:xfrm>
        </p:spPr>
        <p:txBody>
          <a:bodyPr/>
          <a:lstStyle>
            <a:lvl1pPr marL="342900" indent="-342900">
              <a:buClr>
                <a:srgbClr val="0070C0"/>
              </a:buClr>
              <a:buFont typeface="Wingdings" pitchFamily="2" charset="2"/>
              <a:buChar char="§"/>
              <a:defRPr/>
            </a:lvl1pPr>
            <a:lvl2pPr marL="625475" indent="-342900">
              <a:buClr>
                <a:srgbClr val="0070C0"/>
              </a:buClr>
              <a:buFont typeface="Wingdings" pitchFamily="2" charset="2"/>
              <a:buChar char="§"/>
              <a:defRPr/>
            </a:lvl2pPr>
            <a:lvl3pPr marL="863600" indent="-285750">
              <a:buClr>
                <a:srgbClr val="0070C0"/>
              </a:buClr>
              <a:buFont typeface="Wingdings" pitchFamily="2" charset="2"/>
              <a:buChar char="§"/>
              <a:defRPr/>
            </a:lvl3pPr>
            <a:lvl4pPr marL="1146175" indent="-285750">
              <a:buClr>
                <a:srgbClr val="0070C0"/>
              </a:buClr>
              <a:buFont typeface="Wingdings" pitchFamily="2" charset="2"/>
              <a:buChar char="§"/>
              <a:defRPr/>
            </a:lvl4pPr>
            <a:lvl5pPr marL="1374775" indent="-285750">
              <a:buClr>
                <a:srgbClr val="0070C0"/>
              </a:buClr>
              <a:buFont typeface="Wingdings" pitchFamily="2" charset="2"/>
              <a:buChar cha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4950" cy="1504950"/>
          </a:xfrm>
          <a:prstGeom prst="rect">
            <a:avLst/>
          </a:prstGeom>
        </p:spPr>
      </p:pic>
    </p:spTree>
    <p:extLst>
      <p:ext uri="{BB962C8B-B14F-4D97-AF65-F5344CB8AC3E}">
        <p14:creationId xmlns:p14="http://schemas.microsoft.com/office/powerpoint/2010/main" xmlns="" val="2348296470"/>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Only  - Blu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09750" y="511302"/>
            <a:ext cx="6819900" cy="914400"/>
          </a:xfrm>
        </p:spPr>
        <p:txBody>
          <a:bodyPr anchor="ctr"/>
          <a:lstStyle>
            <a:lvl1pPr>
              <a:defRPr baseline="0">
                <a:solidFill>
                  <a:schemeClr val="tx1">
                    <a:lumMod val="85000"/>
                    <a:lumOff val="15000"/>
                  </a:schemeClr>
                </a:solidFill>
                <a:latin typeface="Segoe Light" pitchFamily="34" charset="0"/>
              </a:defRPr>
            </a:lvl1pPr>
          </a:lstStyle>
          <a:p>
            <a:r>
              <a:rPr lang="en-US" dirty="0" smtClean="0"/>
              <a:t>Content slide</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4950" cy="1504950"/>
          </a:xfrm>
          <a:prstGeom prst="rect">
            <a:avLst/>
          </a:prstGeom>
        </p:spPr>
      </p:pic>
    </p:spTree>
    <p:extLst>
      <p:ext uri="{BB962C8B-B14F-4D97-AF65-F5344CB8AC3E}">
        <p14:creationId xmlns:p14="http://schemas.microsoft.com/office/powerpoint/2010/main" xmlns="" val="3483232272"/>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Content - All Text - Red">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8760" cy="1508760"/>
          </a:xfrm>
          <a:prstGeom prst="rect">
            <a:avLst/>
          </a:prstGeom>
        </p:spPr>
      </p:pic>
      <p:sp>
        <p:nvSpPr>
          <p:cNvPr id="2" name="Title 1"/>
          <p:cNvSpPr>
            <a:spLocks noGrp="1"/>
          </p:cNvSpPr>
          <p:nvPr>
            <p:ph type="title" hasCustomPrompt="1"/>
          </p:nvPr>
        </p:nvSpPr>
        <p:spPr>
          <a:xfrm>
            <a:off x="1809750" y="511302"/>
            <a:ext cx="6819900" cy="914400"/>
          </a:xfrm>
        </p:spPr>
        <p:txBody>
          <a:bodyPr anchor="ctr"/>
          <a:lstStyle>
            <a:lvl1pPr>
              <a:defRPr baseline="0">
                <a:solidFill>
                  <a:schemeClr val="tx1">
                    <a:lumMod val="85000"/>
                    <a:lumOff val="15000"/>
                  </a:schemeClr>
                </a:solidFill>
              </a:defRPr>
            </a:lvl1pPr>
          </a:lstStyle>
          <a:p>
            <a:r>
              <a:rPr lang="en-US" dirty="0" smtClean="0"/>
              <a:t>Content slide</a:t>
            </a:r>
            <a:endParaRPr lang="en-US" dirty="0"/>
          </a:p>
        </p:txBody>
      </p:sp>
      <p:sp>
        <p:nvSpPr>
          <p:cNvPr id="3" name="Content Placeholder 2"/>
          <p:cNvSpPr>
            <a:spLocks noGrp="1"/>
          </p:cNvSpPr>
          <p:nvPr>
            <p:ph idx="1"/>
          </p:nvPr>
        </p:nvSpPr>
        <p:spPr>
          <a:xfrm>
            <a:off x="742949" y="1809750"/>
            <a:ext cx="7881937" cy="4491038"/>
          </a:xfrm>
        </p:spPr>
        <p:txBody>
          <a:bodyPr/>
          <a:lstStyle>
            <a:lvl1pPr marL="342900" indent="-342900">
              <a:buClr>
                <a:srgbClr val="C00000"/>
              </a:buClr>
              <a:buFont typeface="Wingdings" pitchFamily="2" charset="2"/>
              <a:buChar char="§"/>
              <a:defRPr/>
            </a:lvl1pPr>
            <a:lvl2pPr marL="625475" indent="-342900">
              <a:buClr>
                <a:srgbClr val="C00000"/>
              </a:buClr>
              <a:buFont typeface="Wingdings" pitchFamily="2" charset="2"/>
              <a:buChar char="§"/>
              <a:defRPr/>
            </a:lvl2pPr>
            <a:lvl3pPr marL="863600" indent="-285750">
              <a:buClr>
                <a:srgbClr val="C00000"/>
              </a:buClr>
              <a:buFont typeface="Wingdings" pitchFamily="2" charset="2"/>
              <a:buChar char="§"/>
              <a:defRPr/>
            </a:lvl3pPr>
            <a:lvl4pPr marL="1146175" indent="-285750">
              <a:buClr>
                <a:srgbClr val="C00000"/>
              </a:buClr>
              <a:buFont typeface="Wingdings" pitchFamily="2" charset="2"/>
              <a:buChar char="§"/>
              <a:defRPr/>
            </a:lvl4pPr>
            <a:lvl5pPr marL="1374775" indent="-285750">
              <a:buClr>
                <a:srgbClr val="C00000"/>
              </a:buClr>
              <a:buFont typeface="Wingdings" pitchFamily="2" charset="2"/>
              <a:buChar cha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xmlns="" val="1953874914"/>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Only - Red">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8760" cy="1508760"/>
          </a:xfrm>
          <a:prstGeom prst="rect">
            <a:avLst/>
          </a:prstGeom>
        </p:spPr>
      </p:pic>
      <p:sp>
        <p:nvSpPr>
          <p:cNvPr id="2" name="Title 1"/>
          <p:cNvSpPr>
            <a:spLocks noGrp="1"/>
          </p:cNvSpPr>
          <p:nvPr>
            <p:ph type="title" hasCustomPrompt="1"/>
          </p:nvPr>
        </p:nvSpPr>
        <p:spPr>
          <a:xfrm>
            <a:off x="1809750" y="511302"/>
            <a:ext cx="6819900" cy="914400"/>
          </a:xfrm>
        </p:spPr>
        <p:txBody>
          <a:bodyPr anchor="ctr"/>
          <a:lstStyle>
            <a:lvl1pPr>
              <a:defRPr baseline="0">
                <a:solidFill>
                  <a:schemeClr val="tx1">
                    <a:lumMod val="85000"/>
                    <a:lumOff val="15000"/>
                  </a:schemeClr>
                </a:solidFill>
              </a:defRPr>
            </a:lvl1pPr>
          </a:lstStyle>
          <a:p>
            <a:r>
              <a:rPr lang="en-US" dirty="0" smtClean="0"/>
              <a:t>Content slide</a:t>
            </a:r>
            <a:endParaRPr lang="en-US" dirty="0"/>
          </a:p>
        </p:txBody>
      </p:sp>
    </p:spTree>
    <p:extLst>
      <p:ext uri="{BB962C8B-B14F-4D97-AF65-F5344CB8AC3E}">
        <p14:creationId xmlns:p14="http://schemas.microsoft.com/office/powerpoint/2010/main" xmlns="" val="802738867"/>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Content - All Text - Green">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8760" cy="1508760"/>
          </a:xfrm>
          <a:prstGeom prst="rect">
            <a:avLst/>
          </a:prstGeom>
        </p:spPr>
      </p:pic>
      <p:sp>
        <p:nvSpPr>
          <p:cNvPr id="2" name="Title 1"/>
          <p:cNvSpPr>
            <a:spLocks noGrp="1"/>
          </p:cNvSpPr>
          <p:nvPr>
            <p:ph type="title" hasCustomPrompt="1"/>
          </p:nvPr>
        </p:nvSpPr>
        <p:spPr>
          <a:xfrm>
            <a:off x="1809750" y="511302"/>
            <a:ext cx="6819900" cy="914400"/>
          </a:xfrm>
        </p:spPr>
        <p:txBody>
          <a:bodyPr anchor="ctr"/>
          <a:lstStyle>
            <a:lvl1pPr>
              <a:defRPr baseline="0">
                <a:solidFill>
                  <a:schemeClr val="tx1">
                    <a:lumMod val="85000"/>
                    <a:lumOff val="15000"/>
                  </a:schemeClr>
                </a:solidFill>
              </a:defRPr>
            </a:lvl1pPr>
          </a:lstStyle>
          <a:p>
            <a:r>
              <a:rPr lang="en-US" dirty="0" smtClean="0"/>
              <a:t>Content slide</a:t>
            </a:r>
            <a:endParaRPr lang="en-US" dirty="0"/>
          </a:p>
        </p:txBody>
      </p:sp>
      <p:sp>
        <p:nvSpPr>
          <p:cNvPr id="3" name="Content Placeholder 2"/>
          <p:cNvSpPr>
            <a:spLocks noGrp="1"/>
          </p:cNvSpPr>
          <p:nvPr>
            <p:ph idx="1"/>
          </p:nvPr>
        </p:nvSpPr>
        <p:spPr>
          <a:xfrm>
            <a:off x="742949" y="1809750"/>
            <a:ext cx="7881937" cy="4491038"/>
          </a:xfrm>
        </p:spPr>
        <p:txBody>
          <a:bodyPr/>
          <a:lstStyle>
            <a:lvl1pPr marL="342900" indent="-342900">
              <a:buClr>
                <a:schemeClr val="accent3">
                  <a:lumMod val="75000"/>
                </a:schemeClr>
              </a:buClr>
              <a:buFont typeface="Wingdings" pitchFamily="2" charset="2"/>
              <a:buChar char="§"/>
              <a:defRPr/>
            </a:lvl1pPr>
            <a:lvl2pPr marL="625475" indent="-342900">
              <a:buClr>
                <a:schemeClr val="accent3">
                  <a:lumMod val="75000"/>
                </a:schemeClr>
              </a:buClr>
              <a:buFont typeface="Wingdings" pitchFamily="2" charset="2"/>
              <a:buChar char="§"/>
              <a:defRPr/>
            </a:lvl2pPr>
            <a:lvl3pPr marL="863600" indent="-285750">
              <a:buClr>
                <a:schemeClr val="accent3">
                  <a:lumMod val="75000"/>
                </a:schemeClr>
              </a:buClr>
              <a:buFont typeface="Wingdings" pitchFamily="2" charset="2"/>
              <a:buChar char="§"/>
              <a:defRPr/>
            </a:lvl3pPr>
            <a:lvl4pPr marL="1146175" indent="-285750">
              <a:buClr>
                <a:schemeClr val="accent3">
                  <a:lumMod val="75000"/>
                </a:schemeClr>
              </a:buClr>
              <a:buFont typeface="Wingdings" pitchFamily="2" charset="2"/>
              <a:buChar char="§"/>
              <a:defRPr/>
            </a:lvl4pPr>
            <a:lvl5pPr marL="1374775" indent="-285750">
              <a:buClr>
                <a:schemeClr val="accent3">
                  <a:lumMod val="75000"/>
                </a:schemeClr>
              </a:buClr>
              <a:buFont typeface="Wingdings" pitchFamily="2" charset="2"/>
              <a:buChar cha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xmlns="" val="3839534943"/>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Only - Green">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8760" cy="1508760"/>
          </a:xfrm>
          <a:prstGeom prst="rect">
            <a:avLst/>
          </a:prstGeom>
        </p:spPr>
      </p:pic>
      <p:sp>
        <p:nvSpPr>
          <p:cNvPr id="2" name="Title 1"/>
          <p:cNvSpPr>
            <a:spLocks noGrp="1"/>
          </p:cNvSpPr>
          <p:nvPr>
            <p:ph type="title" hasCustomPrompt="1"/>
          </p:nvPr>
        </p:nvSpPr>
        <p:spPr>
          <a:xfrm>
            <a:off x="1809750" y="511302"/>
            <a:ext cx="6819900" cy="914400"/>
          </a:xfrm>
        </p:spPr>
        <p:txBody>
          <a:bodyPr anchor="ctr"/>
          <a:lstStyle>
            <a:lvl1pPr>
              <a:defRPr baseline="0">
                <a:solidFill>
                  <a:schemeClr val="tx1">
                    <a:lumMod val="85000"/>
                    <a:lumOff val="15000"/>
                  </a:schemeClr>
                </a:solidFill>
              </a:defRPr>
            </a:lvl1pPr>
          </a:lstStyle>
          <a:p>
            <a:r>
              <a:rPr lang="en-US" dirty="0" smtClean="0"/>
              <a:t>Content slide</a:t>
            </a:r>
            <a:endParaRPr lang="en-US" dirty="0"/>
          </a:p>
        </p:txBody>
      </p:sp>
    </p:spTree>
    <p:extLst>
      <p:ext uri="{BB962C8B-B14F-4D97-AF65-F5344CB8AC3E}">
        <p14:creationId xmlns:p14="http://schemas.microsoft.com/office/powerpoint/2010/main" xmlns="" val="1364767086"/>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type="obj" preserve="1">
  <p:cSld name="Content - All Text - Yellow">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8760" cy="1508760"/>
          </a:xfrm>
          <a:prstGeom prst="rect">
            <a:avLst/>
          </a:prstGeom>
        </p:spPr>
      </p:pic>
      <p:sp>
        <p:nvSpPr>
          <p:cNvPr id="2" name="Title 1"/>
          <p:cNvSpPr>
            <a:spLocks noGrp="1"/>
          </p:cNvSpPr>
          <p:nvPr>
            <p:ph type="title" hasCustomPrompt="1"/>
          </p:nvPr>
        </p:nvSpPr>
        <p:spPr>
          <a:xfrm>
            <a:off x="1809750" y="511302"/>
            <a:ext cx="6819900" cy="914400"/>
          </a:xfrm>
        </p:spPr>
        <p:txBody>
          <a:bodyPr anchor="ctr"/>
          <a:lstStyle>
            <a:lvl1pPr>
              <a:defRPr baseline="0">
                <a:solidFill>
                  <a:schemeClr val="tx1">
                    <a:lumMod val="85000"/>
                    <a:lumOff val="15000"/>
                  </a:schemeClr>
                </a:solidFill>
              </a:defRPr>
            </a:lvl1pPr>
          </a:lstStyle>
          <a:p>
            <a:r>
              <a:rPr lang="en-US" dirty="0" smtClean="0"/>
              <a:t>Content slide</a:t>
            </a:r>
            <a:endParaRPr lang="en-US" dirty="0"/>
          </a:p>
        </p:txBody>
      </p:sp>
      <p:sp>
        <p:nvSpPr>
          <p:cNvPr id="3" name="Content Placeholder 2"/>
          <p:cNvSpPr>
            <a:spLocks noGrp="1"/>
          </p:cNvSpPr>
          <p:nvPr>
            <p:ph idx="1"/>
          </p:nvPr>
        </p:nvSpPr>
        <p:spPr>
          <a:xfrm>
            <a:off x="742949" y="1809750"/>
            <a:ext cx="7881937" cy="4491038"/>
          </a:xfrm>
        </p:spPr>
        <p:txBody>
          <a:bodyPr/>
          <a:lstStyle>
            <a:lvl1pPr marL="342900" indent="-342900">
              <a:buClr>
                <a:srgbClr val="FFC000"/>
              </a:buClr>
              <a:buFont typeface="Wingdings" pitchFamily="2" charset="2"/>
              <a:buChar char="§"/>
              <a:defRPr/>
            </a:lvl1pPr>
            <a:lvl2pPr marL="625475" indent="-342900">
              <a:buClr>
                <a:srgbClr val="FFC000"/>
              </a:buClr>
              <a:buFont typeface="Wingdings" pitchFamily="2" charset="2"/>
              <a:buChar char="§"/>
              <a:defRPr/>
            </a:lvl2pPr>
            <a:lvl3pPr marL="863600" indent="-285750">
              <a:buClr>
                <a:srgbClr val="FFC000"/>
              </a:buClr>
              <a:buFont typeface="Wingdings" pitchFamily="2" charset="2"/>
              <a:buChar char="§"/>
              <a:defRPr/>
            </a:lvl3pPr>
            <a:lvl4pPr marL="1146175" indent="-285750">
              <a:buClr>
                <a:srgbClr val="FFC000"/>
              </a:buClr>
              <a:buFont typeface="Wingdings" pitchFamily="2" charset="2"/>
              <a:buChar char="§"/>
              <a:defRPr/>
            </a:lvl4pPr>
            <a:lvl5pPr marL="1374775" indent="-285750">
              <a:buClr>
                <a:srgbClr val="FFC000"/>
              </a:buClr>
              <a:buFont typeface="Wingdings" pitchFamily="2" charset="2"/>
              <a:buChar cha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xmlns="" val="3878696798"/>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Only - Yellow">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8760" cy="1508760"/>
          </a:xfrm>
          <a:prstGeom prst="rect">
            <a:avLst/>
          </a:prstGeom>
        </p:spPr>
      </p:pic>
      <p:sp>
        <p:nvSpPr>
          <p:cNvPr id="2" name="Title 1"/>
          <p:cNvSpPr>
            <a:spLocks noGrp="1"/>
          </p:cNvSpPr>
          <p:nvPr>
            <p:ph type="title" hasCustomPrompt="1"/>
          </p:nvPr>
        </p:nvSpPr>
        <p:spPr>
          <a:xfrm>
            <a:off x="1809750" y="511302"/>
            <a:ext cx="6819900" cy="914400"/>
          </a:xfrm>
        </p:spPr>
        <p:txBody>
          <a:bodyPr anchor="ctr"/>
          <a:lstStyle>
            <a:lvl1pPr>
              <a:defRPr baseline="0">
                <a:solidFill>
                  <a:schemeClr val="tx1">
                    <a:lumMod val="85000"/>
                    <a:lumOff val="15000"/>
                  </a:schemeClr>
                </a:solidFill>
              </a:defRPr>
            </a:lvl1pPr>
          </a:lstStyle>
          <a:p>
            <a:r>
              <a:rPr lang="en-US" dirty="0" smtClean="0"/>
              <a:t>Content slide</a:t>
            </a:r>
            <a:endParaRPr lang="en-US" dirty="0"/>
          </a:p>
        </p:txBody>
      </p:sp>
    </p:spTree>
    <p:extLst>
      <p:ext uri="{BB962C8B-B14F-4D97-AF65-F5344CB8AC3E}">
        <p14:creationId xmlns:p14="http://schemas.microsoft.com/office/powerpoint/2010/main" xmlns="" val="1386202094"/>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Content - All Text - No Graphic">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47712" y="511302"/>
            <a:ext cx="7881938" cy="914400"/>
          </a:xfrm>
        </p:spPr>
        <p:txBody>
          <a:bodyPr anchor="ctr"/>
          <a:lstStyle>
            <a:lvl1pPr>
              <a:defRPr baseline="0">
                <a:solidFill>
                  <a:schemeClr val="tx1">
                    <a:lumMod val="85000"/>
                    <a:lumOff val="15000"/>
                  </a:schemeClr>
                </a:solidFill>
              </a:defRPr>
            </a:lvl1pPr>
          </a:lstStyle>
          <a:p>
            <a:r>
              <a:rPr lang="en-US" dirty="0" smtClean="0"/>
              <a:t>Content slide – no graphic</a:t>
            </a:r>
            <a:endParaRPr lang="en-US" dirty="0"/>
          </a:p>
        </p:txBody>
      </p:sp>
      <p:sp>
        <p:nvSpPr>
          <p:cNvPr id="3" name="Content Placeholder 2"/>
          <p:cNvSpPr>
            <a:spLocks noGrp="1"/>
          </p:cNvSpPr>
          <p:nvPr>
            <p:ph idx="1"/>
          </p:nvPr>
        </p:nvSpPr>
        <p:spPr>
          <a:xfrm>
            <a:off x="742949" y="1809750"/>
            <a:ext cx="7881937" cy="4491038"/>
          </a:xfrm>
        </p:spPr>
        <p:txBody>
          <a:bodyPr/>
          <a:lstStyle>
            <a:lvl1pPr marL="342900" indent="-342900">
              <a:buClr>
                <a:srgbClr val="0070C0"/>
              </a:buClr>
              <a:buFont typeface="Wingdings" pitchFamily="2" charset="2"/>
              <a:buChar char="§"/>
              <a:defRPr/>
            </a:lvl1pPr>
            <a:lvl2pPr marL="625475" indent="-342900">
              <a:buClr>
                <a:srgbClr val="0070C0"/>
              </a:buClr>
              <a:buFont typeface="Wingdings" pitchFamily="2" charset="2"/>
              <a:buChar char="§"/>
              <a:defRPr/>
            </a:lvl2pPr>
            <a:lvl3pPr marL="863600" indent="-285750">
              <a:buClr>
                <a:srgbClr val="0070C0"/>
              </a:buClr>
              <a:buFont typeface="Wingdings" pitchFamily="2" charset="2"/>
              <a:buChar char="§"/>
              <a:defRPr/>
            </a:lvl3pPr>
            <a:lvl4pPr marL="1146175" indent="-285750">
              <a:buClr>
                <a:srgbClr val="0070C0"/>
              </a:buClr>
              <a:buFont typeface="Wingdings" pitchFamily="2" charset="2"/>
              <a:buChar char="§"/>
              <a:defRPr/>
            </a:lvl4pPr>
            <a:lvl5pPr marL="1374775" indent="-285750">
              <a:buClr>
                <a:srgbClr val="0070C0"/>
              </a:buClr>
              <a:buFont typeface="Wingdings" pitchFamily="2" charset="2"/>
              <a:buChar cha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xmlns="" val="3794708076"/>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ntent - Two Column - Blu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610100" y="1809750"/>
            <a:ext cx="4133850" cy="4362450"/>
          </a:xfrm>
        </p:spPr>
        <p:txBody>
          <a:bodyPr/>
          <a:lstStyle>
            <a:lvl1pPr marL="342900" indent="-342900">
              <a:buClr>
                <a:srgbClr val="0070C0"/>
              </a:buClr>
              <a:buFont typeface="Wingdings" pitchFamily="2" charset="2"/>
              <a:buChar char="§"/>
              <a:defRPr sz="2400" baseline="0">
                <a:solidFill>
                  <a:schemeClr val="tx1">
                    <a:lumMod val="85000"/>
                    <a:lumOff val="15000"/>
                  </a:schemeClr>
                </a:solidFill>
              </a:defRPr>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smtClean="0"/>
              <a:t>Click icon to add picture</a:t>
            </a:r>
            <a:endParaRPr lang="en-US" dirty="0"/>
          </a:p>
        </p:txBody>
      </p:sp>
      <p:sp>
        <p:nvSpPr>
          <p:cNvPr id="4" name="Content Placeholder 3"/>
          <p:cNvSpPr>
            <a:spLocks noGrp="1"/>
          </p:cNvSpPr>
          <p:nvPr>
            <p:ph sz="half" idx="2"/>
          </p:nvPr>
        </p:nvSpPr>
        <p:spPr>
          <a:xfrm>
            <a:off x="457200" y="1809749"/>
            <a:ext cx="4069080" cy="4367213"/>
          </a:xfrm>
        </p:spPr>
        <p:txBody>
          <a:bodyPr/>
          <a:lstStyle>
            <a:lvl1pPr>
              <a:buClr>
                <a:srgbClr val="0070C0"/>
              </a:buClr>
              <a:defRPr sz="2400" baseline="0">
                <a:solidFill>
                  <a:schemeClr val="tx1">
                    <a:lumMod val="85000"/>
                    <a:lumOff val="15000"/>
                  </a:schemeClr>
                </a:solidFill>
              </a:defRPr>
            </a:lvl1pPr>
            <a:lvl2pPr>
              <a:buClr>
                <a:srgbClr val="0070C0"/>
              </a:buClr>
              <a:defRPr sz="2000" baseline="0">
                <a:solidFill>
                  <a:schemeClr val="tx1">
                    <a:lumMod val="85000"/>
                    <a:lumOff val="15000"/>
                  </a:schemeClr>
                </a:solidFill>
              </a:defRPr>
            </a:lvl2pPr>
            <a:lvl3pPr>
              <a:buClr>
                <a:srgbClr val="0070C0"/>
              </a:buClr>
              <a:defRPr sz="1800" baseline="0">
                <a:solidFill>
                  <a:schemeClr val="tx1">
                    <a:lumMod val="85000"/>
                    <a:lumOff val="15000"/>
                  </a:schemeClr>
                </a:solidFill>
              </a:defRPr>
            </a:lvl3pPr>
            <a:lvl4pPr>
              <a:buClr>
                <a:srgbClr val="0070C0"/>
              </a:buClr>
              <a:defRPr sz="1600" baseline="0">
                <a:solidFill>
                  <a:schemeClr val="tx1">
                    <a:lumMod val="85000"/>
                    <a:lumOff val="15000"/>
                  </a:schemeClr>
                </a:solidFill>
              </a:defRPr>
            </a:lvl4pPr>
            <a:lvl5pPr>
              <a:buClr>
                <a:srgbClr val="0070C0"/>
              </a:buClr>
              <a:defRPr sz="1600" baseline="0">
                <a:solidFill>
                  <a:schemeClr val="tx1">
                    <a:lumMod val="85000"/>
                    <a:lumOff val="15000"/>
                  </a:schemeClr>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itle 1"/>
          <p:cNvSpPr>
            <a:spLocks noGrp="1"/>
          </p:cNvSpPr>
          <p:nvPr>
            <p:ph type="title" hasCustomPrompt="1"/>
          </p:nvPr>
        </p:nvSpPr>
        <p:spPr>
          <a:xfrm>
            <a:off x="1809750" y="758952"/>
            <a:ext cx="6819900" cy="914400"/>
          </a:xfrm>
        </p:spPr>
        <p:txBody>
          <a:bodyPr anchor="ctr"/>
          <a:lstStyle>
            <a:lvl1pPr>
              <a:defRPr baseline="0">
                <a:solidFill>
                  <a:schemeClr val="tx1">
                    <a:lumMod val="85000"/>
                    <a:lumOff val="15000"/>
                  </a:schemeClr>
                </a:solidFill>
              </a:defRPr>
            </a:lvl1pPr>
          </a:lstStyle>
          <a:p>
            <a:r>
              <a:rPr lang="en-US" dirty="0" smtClean="0"/>
              <a:t>Content slide – two columns</a:t>
            </a:r>
            <a:br>
              <a:rPr lang="en-US" dirty="0" smtClean="0"/>
            </a:b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4950" cy="1504950"/>
          </a:xfrm>
          <a:prstGeom prst="rect">
            <a:avLst/>
          </a:prstGeom>
        </p:spPr>
      </p:pic>
    </p:spTree>
    <p:extLst>
      <p:ext uri="{BB962C8B-B14F-4D97-AF65-F5344CB8AC3E}">
        <p14:creationId xmlns:p14="http://schemas.microsoft.com/office/powerpoint/2010/main" xmlns="" val="654903126"/>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CFA32F-117F-49BC-9AF7-64DA2146C1B0}" type="datetimeFigureOut">
              <a:rPr lang="en-US" smtClean="0"/>
              <a:pPr/>
              <a:t>12/23/2011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0DBE62-276F-4208-9DFD-0E7B9C117CC9}" type="slidenum">
              <a:rPr lang="en-US" smtClean="0"/>
              <a:pPr/>
              <a:t>‹#›</a:t>
            </a:fld>
            <a:endParaRPr 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ntent - Two Column - Red">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610100" y="1809750"/>
            <a:ext cx="4133850" cy="4362450"/>
          </a:xfrm>
        </p:spPr>
        <p:txBody>
          <a:bodyPr/>
          <a:lstStyle>
            <a:lvl1pPr>
              <a:buClr>
                <a:srgbClr val="C00000"/>
              </a:buClr>
              <a:defRPr sz="2400" baseline="0">
                <a:solidFill>
                  <a:schemeClr val="tx1">
                    <a:lumMod val="85000"/>
                    <a:lumOff val="15000"/>
                  </a:schemeClr>
                </a:solidFill>
              </a:defRPr>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smtClean="0"/>
              <a:t>Click icon to add picture</a:t>
            </a:r>
            <a:endParaRPr lang="en-US" dirty="0"/>
          </a:p>
        </p:txBody>
      </p:sp>
      <p:sp>
        <p:nvSpPr>
          <p:cNvPr id="4" name="Content Placeholder 3"/>
          <p:cNvSpPr>
            <a:spLocks noGrp="1"/>
          </p:cNvSpPr>
          <p:nvPr>
            <p:ph sz="half" idx="2"/>
          </p:nvPr>
        </p:nvSpPr>
        <p:spPr>
          <a:xfrm>
            <a:off x="457200" y="1809749"/>
            <a:ext cx="4069080" cy="4367213"/>
          </a:xfrm>
        </p:spPr>
        <p:txBody>
          <a:bodyPr/>
          <a:lstStyle>
            <a:lvl1pPr>
              <a:buClr>
                <a:srgbClr val="C00000"/>
              </a:buClr>
              <a:defRPr sz="2400" baseline="0">
                <a:solidFill>
                  <a:schemeClr val="tx1">
                    <a:lumMod val="85000"/>
                    <a:lumOff val="15000"/>
                  </a:schemeClr>
                </a:solidFill>
              </a:defRPr>
            </a:lvl1pPr>
            <a:lvl2pPr>
              <a:buClr>
                <a:srgbClr val="C00000"/>
              </a:buClr>
              <a:defRPr sz="2000" baseline="0">
                <a:solidFill>
                  <a:schemeClr val="tx1">
                    <a:lumMod val="85000"/>
                    <a:lumOff val="15000"/>
                  </a:schemeClr>
                </a:solidFill>
              </a:defRPr>
            </a:lvl2pPr>
            <a:lvl3pPr>
              <a:buClr>
                <a:srgbClr val="C00000"/>
              </a:buClr>
              <a:defRPr sz="1800" baseline="0">
                <a:solidFill>
                  <a:schemeClr val="tx1">
                    <a:lumMod val="85000"/>
                    <a:lumOff val="15000"/>
                  </a:schemeClr>
                </a:solidFill>
              </a:defRPr>
            </a:lvl3pPr>
            <a:lvl4pPr>
              <a:buClr>
                <a:srgbClr val="C00000"/>
              </a:buClr>
              <a:defRPr sz="1600" baseline="0">
                <a:solidFill>
                  <a:schemeClr val="tx1">
                    <a:lumMod val="85000"/>
                    <a:lumOff val="15000"/>
                  </a:schemeClr>
                </a:solidFill>
              </a:defRPr>
            </a:lvl4pPr>
            <a:lvl5pPr>
              <a:buClr>
                <a:srgbClr val="C00000"/>
              </a:buClr>
              <a:defRPr sz="1600" baseline="0">
                <a:solidFill>
                  <a:schemeClr val="tx1">
                    <a:lumMod val="85000"/>
                    <a:lumOff val="15000"/>
                  </a:schemeClr>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8760" cy="1508760"/>
          </a:xfrm>
          <a:prstGeom prst="rect">
            <a:avLst/>
          </a:prstGeom>
        </p:spPr>
      </p:pic>
      <p:sp>
        <p:nvSpPr>
          <p:cNvPr id="14" name="Title 1"/>
          <p:cNvSpPr>
            <a:spLocks noGrp="1"/>
          </p:cNvSpPr>
          <p:nvPr>
            <p:ph type="title" hasCustomPrompt="1"/>
          </p:nvPr>
        </p:nvSpPr>
        <p:spPr>
          <a:xfrm>
            <a:off x="1809750" y="758952"/>
            <a:ext cx="6819900" cy="914400"/>
          </a:xfrm>
        </p:spPr>
        <p:txBody>
          <a:bodyPr anchor="ctr"/>
          <a:lstStyle>
            <a:lvl1pPr>
              <a:defRPr baseline="0">
                <a:solidFill>
                  <a:schemeClr val="tx1">
                    <a:lumMod val="85000"/>
                    <a:lumOff val="15000"/>
                  </a:schemeClr>
                </a:solidFill>
              </a:defRPr>
            </a:lvl1pPr>
          </a:lstStyle>
          <a:p>
            <a:r>
              <a:rPr lang="en-US" dirty="0" smtClean="0"/>
              <a:t>Content slide – two columns</a:t>
            </a:r>
            <a:br>
              <a:rPr lang="en-US" dirty="0" smtClean="0"/>
            </a:br>
            <a:endParaRPr lang="en-US" dirty="0"/>
          </a:p>
        </p:txBody>
      </p:sp>
    </p:spTree>
    <p:extLst>
      <p:ext uri="{BB962C8B-B14F-4D97-AF65-F5344CB8AC3E}">
        <p14:creationId xmlns:p14="http://schemas.microsoft.com/office/powerpoint/2010/main" xmlns="" val="2581711613"/>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ntent - Two Column - Green">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610100" y="1809750"/>
            <a:ext cx="4133850" cy="4362450"/>
          </a:xfrm>
        </p:spPr>
        <p:txBody>
          <a:bodyPr/>
          <a:lstStyle>
            <a:lvl1pPr>
              <a:buClr>
                <a:schemeClr val="accent3">
                  <a:lumMod val="75000"/>
                </a:schemeClr>
              </a:buClr>
              <a:defRPr sz="2400" baseline="0">
                <a:solidFill>
                  <a:schemeClr val="tx1">
                    <a:lumMod val="85000"/>
                    <a:lumOff val="15000"/>
                  </a:schemeClr>
                </a:solidFill>
              </a:defRPr>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smtClean="0"/>
              <a:t>Click icon to add picture</a:t>
            </a:r>
            <a:endParaRPr lang="en-US" dirty="0"/>
          </a:p>
        </p:txBody>
      </p:sp>
      <p:sp>
        <p:nvSpPr>
          <p:cNvPr id="4" name="Content Placeholder 3"/>
          <p:cNvSpPr>
            <a:spLocks noGrp="1"/>
          </p:cNvSpPr>
          <p:nvPr>
            <p:ph sz="half" idx="2"/>
          </p:nvPr>
        </p:nvSpPr>
        <p:spPr>
          <a:xfrm>
            <a:off x="457200" y="1809749"/>
            <a:ext cx="4069080" cy="4367213"/>
          </a:xfrm>
        </p:spPr>
        <p:txBody>
          <a:bodyPr/>
          <a:lstStyle>
            <a:lvl1pPr>
              <a:buClr>
                <a:schemeClr val="accent3">
                  <a:lumMod val="75000"/>
                </a:schemeClr>
              </a:buClr>
              <a:defRPr sz="2400" baseline="0">
                <a:solidFill>
                  <a:schemeClr val="tx1">
                    <a:lumMod val="85000"/>
                    <a:lumOff val="15000"/>
                  </a:schemeClr>
                </a:solidFill>
              </a:defRPr>
            </a:lvl1pPr>
            <a:lvl2pPr>
              <a:buClr>
                <a:schemeClr val="accent3">
                  <a:lumMod val="75000"/>
                </a:schemeClr>
              </a:buClr>
              <a:defRPr sz="2000" baseline="0">
                <a:solidFill>
                  <a:schemeClr val="tx1">
                    <a:lumMod val="85000"/>
                    <a:lumOff val="15000"/>
                  </a:schemeClr>
                </a:solidFill>
              </a:defRPr>
            </a:lvl2pPr>
            <a:lvl3pPr>
              <a:buClr>
                <a:schemeClr val="accent3">
                  <a:lumMod val="75000"/>
                </a:schemeClr>
              </a:buClr>
              <a:defRPr sz="1800" baseline="0">
                <a:solidFill>
                  <a:schemeClr val="tx1">
                    <a:lumMod val="85000"/>
                    <a:lumOff val="15000"/>
                  </a:schemeClr>
                </a:solidFill>
              </a:defRPr>
            </a:lvl3pPr>
            <a:lvl4pPr>
              <a:buClr>
                <a:schemeClr val="accent3">
                  <a:lumMod val="75000"/>
                </a:schemeClr>
              </a:buClr>
              <a:defRPr sz="1600" baseline="0">
                <a:solidFill>
                  <a:schemeClr val="tx1">
                    <a:lumMod val="85000"/>
                    <a:lumOff val="15000"/>
                  </a:schemeClr>
                </a:solidFill>
              </a:defRPr>
            </a:lvl4pPr>
            <a:lvl5pPr>
              <a:buClr>
                <a:schemeClr val="accent3">
                  <a:lumMod val="75000"/>
                </a:schemeClr>
              </a:buClr>
              <a:defRPr sz="1600" baseline="0">
                <a:solidFill>
                  <a:schemeClr val="tx1">
                    <a:lumMod val="85000"/>
                    <a:lumOff val="15000"/>
                  </a:schemeClr>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8760" cy="1508760"/>
          </a:xfrm>
          <a:prstGeom prst="rect">
            <a:avLst/>
          </a:prstGeom>
        </p:spPr>
      </p:pic>
      <p:sp>
        <p:nvSpPr>
          <p:cNvPr id="14" name="Title 1"/>
          <p:cNvSpPr>
            <a:spLocks noGrp="1"/>
          </p:cNvSpPr>
          <p:nvPr>
            <p:ph type="title" hasCustomPrompt="1"/>
          </p:nvPr>
        </p:nvSpPr>
        <p:spPr>
          <a:xfrm>
            <a:off x="1809750" y="758952"/>
            <a:ext cx="6819900" cy="914400"/>
          </a:xfrm>
        </p:spPr>
        <p:txBody>
          <a:bodyPr anchor="ctr"/>
          <a:lstStyle>
            <a:lvl1pPr>
              <a:defRPr baseline="0">
                <a:solidFill>
                  <a:schemeClr val="tx1">
                    <a:lumMod val="85000"/>
                    <a:lumOff val="15000"/>
                  </a:schemeClr>
                </a:solidFill>
              </a:defRPr>
            </a:lvl1pPr>
          </a:lstStyle>
          <a:p>
            <a:r>
              <a:rPr lang="en-US" dirty="0" smtClean="0"/>
              <a:t>Content slide – two columns</a:t>
            </a:r>
            <a:br>
              <a:rPr lang="en-US" dirty="0" smtClean="0"/>
            </a:br>
            <a:endParaRPr lang="en-US" dirty="0"/>
          </a:p>
        </p:txBody>
      </p:sp>
    </p:spTree>
    <p:extLst>
      <p:ext uri="{BB962C8B-B14F-4D97-AF65-F5344CB8AC3E}">
        <p14:creationId xmlns:p14="http://schemas.microsoft.com/office/powerpoint/2010/main" xmlns="" val="2771326068"/>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ntent - Two Column - Yellow">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610100" y="1809750"/>
            <a:ext cx="4133850" cy="4362450"/>
          </a:xfrm>
        </p:spPr>
        <p:txBody>
          <a:bodyPr/>
          <a:lstStyle>
            <a:lvl1pPr>
              <a:buClr>
                <a:srgbClr val="FFC000"/>
              </a:buClr>
              <a:defRPr sz="2400" baseline="0">
                <a:solidFill>
                  <a:schemeClr val="tx1">
                    <a:lumMod val="85000"/>
                    <a:lumOff val="15000"/>
                  </a:schemeClr>
                </a:solidFill>
              </a:defRPr>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smtClean="0"/>
              <a:t>Click icon to add picture</a:t>
            </a:r>
            <a:endParaRPr lang="en-US" dirty="0"/>
          </a:p>
        </p:txBody>
      </p:sp>
      <p:sp>
        <p:nvSpPr>
          <p:cNvPr id="4" name="Content Placeholder 3"/>
          <p:cNvSpPr>
            <a:spLocks noGrp="1"/>
          </p:cNvSpPr>
          <p:nvPr>
            <p:ph sz="half" idx="2"/>
          </p:nvPr>
        </p:nvSpPr>
        <p:spPr>
          <a:xfrm>
            <a:off x="457200" y="1809749"/>
            <a:ext cx="4069080" cy="4367213"/>
          </a:xfrm>
        </p:spPr>
        <p:txBody>
          <a:bodyPr/>
          <a:lstStyle>
            <a:lvl1pPr>
              <a:buClr>
                <a:srgbClr val="FFC000"/>
              </a:buClr>
              <a:defRPr sz="2400" baseline="0">
                <a:solidFill>
                  <a:schemeClr val="tx1">
                    <a:lumMod val="85000"/>
                    <a:lumOff val="15000"/>
                  </a:schemeClr>
                </a:solidFill>
              </a:defRPr>
            </a:lvl1pPr>
            <a:lvl2pPr>
              <a:buClr>
                <a:srgbClr val="FFC000"/>
              </a:buClr>
              <a:defRPr sz="2000" baseline="0">
                <a:solidFill>
                  <a:schemeClr val="tx1">
                    <a:lumMod val="85000"/>
                    <a:lumOff val="15000"/>
                  </a:schemeClr>
                </a:solidFill>
              </a:defRPr>
            </a:lvl2pPr>
            <a:lvl3pPr>
              <a:buClr>
                <a:srgbClr val="FFC000"/>
              </a:buClr>
              <a:defRPr sz="1800" baseline="0">
                <a:solidFill>
                  <a:schemeClr val="tx1">
                    <a:lumMod val="85000"/>
                    <a:lumOff val="15000"/>
                  </a:schemeClr>
                </a:solidFill>
              </a:defRPr>
            </a:lvl3pPr>
            <a:lvl4pPr>
              <a:buClr>
                <a:srgbClr val="FFC000"/>
              </a:buClr>
              <a:defRPr sz="1600" baseline="0">
                <a:solidFill>
                  <a:schemeClr val="tx1">
                    <a:lumMod val="85000"/>
                    <a:lumOff val="15000"/>
                  </a:schemeClr>
                </a:solidFill>
              </a:defRPr>
            </a:lvl4pPr>
            <a:lvl5pPr>
              <a:buClr>
                <a:srgbClr val="FFC000"/>
              </a:buClr>
              <a:defRPr sz="1600" baseline="0">
                <a:solidFill>
                  <a:schemeClr val="tx1">
                    <a:lumMod val="85000"/>
                    <a:lumOff val="15000"/>
                  </a:schemeClr>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00025" y="171450"/>
            <a:ext cx="1508760" cy="1508760"/>
          </a:xfrm>
          <a:prstGeom prst="rect">
            <a:avLst/>
          </a:prstGeom>
        </p:spPr>
      </p:pic>
      <p:sp>
        <p:nvSpPr>
          <p:cNvPr id="13" name="Title 1"/>
          <p:cNvSpPr>
            <a:spLocks noGrp="1"/>
          </p:cNvSpPr>
          <p:nvPr>
            <p:ph type="title" hasCustomPrompt="1"/>
          </p:nvPr>
        </p:nvSpPr>
        <p:spPr>
          <a:xfrm>
            <a:off x="1809750" y="758952"/>
            <a:ext cx="6819900" cy="914400"/>
          </a:xfrm>
        </p:spPr>
        <p:txBody>
          <a:bodyPr anchor="ctr"/>
          <a:lstStyle>
            <a:lvl1pPr>
              <a:defRPr baseline="0">
                <a:solidFill>
                  <a:schemeClr val="tx1">
                    <a:lumMod val="85000"/>
                    <a:lumOff val="15000"/>
                  </a:schemeClr>
                </a:solidFill>
              </a:defRPr>
            </a:lvl1pPr>
          </a:lstStyle>
          <a:p>
            <a:r>
              <a:rPr lang="en-US" dirty="0" smtClean="0"/>
              <a:t>Content slide – two columns</a:t>
            </a:r>
            <a:br>
              <a:rPr lang="en-US" dirty="0" smtClean="0"/>
            </a:br>
            <a:endParaRPr lang="en-US" dirty="0"/>
          </a:p>
        </p:txBody>
      </p:sp>
    </p:spTree>
    <p:extLst>
      <p:ext uri="{BB962C8B-B14F-4D97-AF65-F5344CB8AC3E}">
        <p14:creationId xmlns:p14="http://schemas.microsoft.com/office/powerpoint/2010/main" xmlns="" val="1329692943"/>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type="twoObj" preserve="1">
  <p:cSld name="Content - Two Column - No Graphic">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tx1">
                    <a:lumMod val="85000"/>
                    <a:lumOff val="15000"/>
                  </a:schemeClr>
                </a:solidFill>
              </a:defRPr>
            </a:lvl1pPr>
          </a:lstStyle>
          <a:p>
            <a:r>
              <a:rPr lang="en-US" dirty="0" smtClean="0"/>
              <a:t>Content slide – two columns, no graphic </a:t>
            </a:r>
            <a:endParaRPr lang="en-US" dirty="0"/>
          </a:p>
        </p:txBody>
      </p:sp>
      <p:sp>
        <p:nvSpPr>
          <p:cNvPr id="3" name="Content Placeholder 2"/>
          <p:cNvSpPr>
            <a:spLocks noGrp="1"/>
          </p:cNvSpPr>
          <p:nvPr>
            <p:ph sz="half" idx="1" hasCustomPrompt="1"/>
          </p:nvPr>
        </p:nvSpPr>
        <p:spPr>
          <a:xfrm>
            <a:off x="4610100" y="1143001"/>
            <a:ext cx="4133850" cy="5067299"/>
          </a:xfrm>
        </p:spPr>
        <p:txBody>
          <a:bodyPr/>
          <a:lstStyle>
            <a:lvl1pPr>
              <a:buClr>
                <a:srgbClr val="0070C0"/>
              </a:buClr>
              <a:defRPr sz="2400" baseline="0">
                <a:solidFill>
                  <a:schemeClr val="tx1">
                    <a:lumMod val="85000"/>
                    <a:lumOff val="15000"/>
                  </a:schemeClr>
                </a:solidFill>
              </a:defRPr>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smtClean="0"/>
              <a:t>Click icon to add picture</a:t>
            </a:r>
            <a:endParaRPr lang="en-US" dirty="0"/>
          </a:p>
        </p:txBody>
      </p:sp>
      <p:sp>
        <p:nvSpPr>
          <p:cNvPr id="4" name="Content Placeholder 3"/>
          <p:cNvSpPr>
            <a:spLocks noGrp="1"/>
          </p:cNvSpPr>
          <p:nvPr>
            <p:ph sz="half" idx="2"/>
          </p:nvPr>
        </p:nvSpPr>
        <p:spPr>
          <a:xfrm>
            <a:off x="457200" y="1138619"/>
            <a:ext cx="4069080" cy="5038344"/>
          </a:xfrm>
        </p:spPr>
        <p:txBody>
          <a:bodyPr/>
          <a:lstStyle>
            <a:lvl1pPr>
              <a:buClr>
                <a:srgbClr val="0070C0"/>
              </a:buClr>
              <a:defRPr sz="2400" baseline="0">
                <a:solidFill>
                  <a:schemeClr val="tx1">
                    <a:lumMod val="85000"/>
                    <a:lumOff val="15000"/>
                  </a:schemeClr>
                </a:solidFill>
              </a:defRPr>
            </a:lvl1pPr>
            <a:lvl2pPr>
              <a:buClr>
                <a:srgbClr val="0070C0"/>
              </a:buClr>
              <a:defRPr sz="2000" baseline="0">
                <a:solidFill>
                  <a:schemeClr val="tx1">
                    <a:lumMod val="85000"/>
                    <a:lumOff val="15000"/>
                  </a:schemeClr>
                </a:solidFill>
              </a:defRPr>
            </a:lvl2pPr>
            <a:lvl3pPr>
              <a:buClr>
                <a:srgbClr val="0070C0"/>
              </a:buClr>
              <a:defRPr sz="1800" baseline="0">
                <a:solidFill>
                  <a:schemeClr val="tx1">
                    <a:lumMod val="85000"/>
                    <a:lumOff val="15000"/>
                  </a:schemeClr>
                </a:solidFill>
              </a:defRPr>
            </a:lvl3pPr>
            <a:lvl4pPr>
              <a:buClr>
                <a:srgbClr val="0070C0"/>
              </a:buClr>
              <a:defRPr sz="1600" baseline="0">
                <a:solidFill>
                  <a:schemeClr val="tx1">
                    <a:lumMod val="85000"/>
                    <a:lumOff val="15000"/>
                  </a:schemeClr>
                </a:solidFill>
              </a:defRPr>
            </a:lvl4pPr>
            <a:lvl5pPr>
              <a:buClr>
                <a:srgbClr val="0070C0"/>
              </a:buClr>
              <a:defRPr sz="1600" baseline="0">
                <a:solidFill>
                  <a:schemeClr val="tx1">
                    <a:lumMod val="85000"/>
                    <a:lumOff val="15000"/>
                  </a:schemeClr>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xmlns="" val="586760213"/>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mo Header">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85750" y="304800"/>
            <a:ext cx="1276350" cy="1276350"/>
          </a:xfrm>
          <a:prstGeom prst="rect">
            <a:avLst/>
          </a:prstGeom>
        </p:spPr>
      </p:pic>
      <p:sp>
        <p:nvSpPr>
          <p:cNvPr id="14" name="Title 1"/>
          <p:cNvSpPr txBox="1">
            <a:spLocks/>
          </p:cNvSpPr>
          <p:nvPr userDrawn="1"/>
        </p:nvSpPr>
        <p:spPr>
          <a:xfrm>
            <a:off x="1809750" y="758952"/>
            <a:ext cx="6819900" cy="914400"/>
          </a:xfrm>
          <a:prstGeom prst="rect">
            <a:avLst/>
          </a:prstGeom>
        </p:spPr>
        <p:txBody>
          <a:bodyPr vert="horz" lIns="91440" tIns="45720" rIns="91440" bIns="45720" rtlCol="0" anchor="ctr">
            <a:noAutofit/>
          </a:bodyPr>
          <a:lstStyle>
            <a:lvl1pPr algn="l" defTabSz="457200" rtl="0" eaLnBrk="1" latinLnBrk="0" hangingPunct="1">
              <a:spcBef>
                <a:spcPct val="0"/>
              </a:spcBef>
              <a:buNone/>
              <a:defRPr sz="3200" kern="1200" baseline="0">
                <a:solidFill>
                  <a:schemeClr val="tx1">
                    <a:lumMod val="85000"/>
                    <a:lumOff val="15000"/>
                  </a:schemeClr>
                </a:solidFill>
                <a:latin typeface="Segoe UI" pitchFamily="34" charset="0"/>
                <a:ea typeface="+mj-ea"/>
                <a:cs typeface="+mj-cs"/>
              </a:defRPr>
            </a:lvl1pPr>
          </a:lstStyle>
          <a:p>
            <a:r>
              <a:rPr lang="en-US" dirty="0" smtClean="0">
                <a:solidFill>
                  <a:prstClr val="black">
                    <a:lumMod val="85000"/>
                    <a:lumOff val="15000"/>
                  </a:prstClr>
                </a:solidFill>
                <a:latin typeface="Segoe Light" pitchFamily="34" charset="0"/>
              </a:rPr>
              <a:t>Demo</a:t>
            </a:r>
            <a:br>
              <a:rPr lang="en-US" dirty="0" smtClean="0">
                <a:solidFill>
                  <a:prstClr val="black">
                    <a:lumMod val="85000"/>
                    <a:lumOff val="15000"/>
                  </a:prstClr>
                </a:solidFill>
                <a:latin typeface="Segoe Light" pitchFamily="34" charset="0"/>
              </a:rPr>
            </a:br>
            <a:endParaRPr lang="en-US" dirty="0">
              <a:solidFill>
                <a:prstClr val="black">
                  <a:lumMod val="85000"/>
                  <a:lumOff val="15000"/>
                </a:prstClr>
              </a:solidFill>
              <a:latin typeface="Segoe Light" pitchFamily="34" charset="0"/>
            </a:endParaRPr>
          </a:p>
        </p:txBody>
      </p:sp>
      <p:sp>
        <p:nvSpPr>
          <p:cNvPr id="23" name="Title 1"/>
          <p:cNvSpPr>
            <a:spLocks noGrp="1"/>
          </p:cNvSpPr>
          <p:nvPr>
            <p:ph type="ctrTitle" hasCustomPrompt="1"/>
          </p:nvPr>
        </p:nvSpPr>
        <p:spPr>
          <a:xfrm>
            <a:off x="2895600" y="5043050"/>
            <a:ext cx="3361592" cy="838200"/>
          </a:xfrm>
        </p:spPr>
        <p:txBody>
          <a:bodyPr vert="horz" wrap="square" lIns="91440" tIns="45720" rIns="91440" bIns="45720" rtlCol="0" anchor="ctr">
            <a:noAutofit/>
          </a:bodyPr>
          <a:lstStyle>
            <a:lvl1pPr marL="0" algn="ctr" defTabSz="457200" rtl="0" eaLnBrk="1" latinLnBrk="0" hangingPunct="1">
              <a:lnSpc>
                <a:spcPct val="90000"/>
              </a:lnSpc>
              <a:spcBef>
                <a:spcPct val="0"/>
              </a:spcBef>
              <a:buNone/>
              <a:defRPr lang="en-US" sz="2400" b="0" kern="1200" cap="none" spc="0" baseline="0" dirty="0">
                <a:ln w="3175">
                  <a:noFill/>
                </a:ln>
                <a:solidFill>
                  <a:schemeClr val="tx1">
                    <a:lumMod val="85000"/>
                    <a:lumOff val="15000"/>
                  </a:schemeClr>
                </a:solidFill>
                <a:effectLst/>
                <a:latin typeface="Segoe Light" pitchFamily="34" charset="0"/>
                <a:ea typeface="+mj-ea"/>
                <a:cs typeface="+mj-cs"/>
              </a:defRPr>
            </a:lvl1pPr>
          </a:lstStyle>
          <a:p>
            <a:r>
              <a:rPr lang="en-US" dirty="0" smtClean="0"/>
              <a:t>Add Demo Title</a:t>
            </a:r>
            <a:endParaRPr lang="en-US" dirty="0"/>
          </a:p>
        </p:txBody>
      </p:sp>
    </p:spTree>
    <p:extLst>
      <p:ext uri="{BB962C8B-B14F-4D97-AF65-F5344CB8AC3E}">
        <p14:creationId xmlns:p14="http://schemas.microsoft.com/office/powerpoint/2010/main" xmlns="" val="556410538"/>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sp>
        <p:nvSpPr>
          <p:cNvPr id="4" name="TextBox 3"/>
          <p:cNvSpPr txBox="1"/>
          <p:nvPr userDrawn="1"/>
        </p:nvSpPr>
        <p:spPr>
          <a:xfrm>
            <a:off x="336331" y="5775424"/>
            <a:ext cx="8460828" cy="523220"/>
          </a:xfrm>
          <a:prstGeom prst="rect">
            <a:avLst/>
          </a:prstGeom>
          <a:noFill/>
        </p:spPr>
        <p:txBody>
          <a:bodyPr wrap="square" rtlCol="0">
            <a:spAutoFit/>
          </a:bodyPr>
          <a:lstStyle/>
          <a:p>
            <a:pPr defTabSz="914099" eaLnBrk="0" hangingPunct="0"/>
            <a:r>
              <a:rPr lang="en-US" sz="700" dirty="0" smtClean="0">
                <a:gradFill>
                  <a:gsLst>
                    <a:gs pos="0">
                      <a:prstClr val="black"/>
                    </a:gs>
                    <a:gs pos="100000">
                      <a:prstClr val="black"/>
                    </a:gs>
                  </a:gsLst>
                  <a:lin ang="5400000" scaled="0"/>
                </a:gradFill>
                <a:cs typeface="Arial" charset="0"/>
              </a:rPr>
              <a:t>© 2010 Microsoft Corporation. All rights reserved. Microsoft, Windows, and other product names are or may be registered trademarks and/or trademarks in the U.S. and/or other countries.</a:t>
            </a:r>
          </a:p>
          <a:p>
            <a:pPr defTabSz="914099" eaLnBrk="0" hangingPunct="0"/>
            <a:r>
              <a:rPr lang="en-US" sz="700" dirty="0" smtClean="0">
                <a:gradFill>
                  <a:gsLst>
                    <a:gs pos="0">
                      <a:prstClr val="black"/>
                    </a:gs>
                    <a:gs pos="100000">
                      <a:prstClr val="black"/>
                    </a:gs>
                  </a:gsLst>
                  <a:lin ang="5400000" scaled="0"/>
                </a:gra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700" dirty="0" smtClean="0">
                <a:gradFill>
                  <a:gsLst>
                    <a:gs pos="0">
                      <a:prstClr val="black"/>
                    </a:gs>
                    <a:gs pos="100000">
                      <a:prstClr val="black"/>
                    </a:gs>
                  </a:gsLst>
                  <a:lin ang="5400000" scaled="0"/>
                </a:gradFill>
                <a:cs typeface="Arial" charset="0"/>
              </a:rPr>
            </a:br>
            <a:r>
              <a:rPr lang="en-US" sz="700" dirty="0" smtClean="0">
                <a:gradFill>
                  <a:gsLst>
                    <a:gs pos="0">
                      <a:prstClr val="black"/>
                    </a:gs>
                    <a:gs pos="100000">
                      <a:prstClr val="black"/>
                    </a:gs>
                  </a:gsLst>
                  <a:lin ang="5400000" scaled="0"/>
                </a:gradFill>
                <a:cs typeface="Arial" charset="0"/>
              </a:rPr>
              <a:t>MICROSOFT MAKES NO WARRANTIES, EXPRESS, IMPLIED OR STATUTORY, AS TO THE INFORMATION IN THIS PRESENTATION.</a:t>
            </a:r>
            <a:endParaRPr lang="en-US" sz="700" dirty="0">
              <a:gradFill>
                <a:gsLst>
                  <a:gs pos="0">
                    <a:prstClr val="black"/>
                  </a:gs>
                  <a:gs pos="100000">
                    <a:prstClr val="black"/>
                  </a:gs>
                </a:gsLst>
                <a:lin ang="5400000" scaled="0"/>
              </a:gradFill>
              <a:cs typeface="Arial" charset="0"/>
            </a:endParaRPr>
          </a:p>
        </p:txBody>
      </p:sp>
      <p:sp>
        <p:nvSpPr>
          <p:cNvPr id="6" name="Subtitle 2"/>
          <p:cNvSpPr txBox="1">
            <a:spLocks/>
          </p:cNvSpPr>
          <p:nvPr userDrawn="1"/>
        </p:nvSpPr>
        <p:spPr>
          <a:xfrm>
            <a:off x="533399" y="3555588"/>
            <a:ext cx="3048000" cy="6858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dirty="0" smtClean="0">
                <a:solidFill>
                  <a:prstClr val="white">
                    <a:lumMod val="50000"/>
                  </a:prstClr>
                </a:solidFill>
                <a:latin typeface="Segoe UI" pitchFamily="34" charset="0"/>
                <a:ea typeface="Segoe UI" pitchFamily="34" charset="0"/>
                <a:cs typeface="Segoe UI" pitchFamily="34" charset="0"/>
              </a:rPr>
              <a:t>david.chou@microsoft.com</a:t>
            </a:r>
          </a:p>
          <a:p>
            <a:pPr marL="0" indent="0">
              <a:buFont typeface="Arial" pitchFamily="34" charset="0"/>
              <a:buNone/>
            </a:pPr>
            <a:r>
              <a:rPr lang="en-US" sz="1600" dirty="0" smtClean="0">
                <a:solidFill>
                  <a:prstClr val="white">
                    <a:lumMod val="50000"/>
                  </a:prstClr>
                </a:solidFill>
                <a:latin typeface="Segoe UI" pitchFamily="34" charset="0"/>
                <a:ea typeface="Segoe UI" pitchFamily="34" charset="0"/>
                <a:cs typeface="Segoe UI" pitchFamily="34" charset="0"/>
              </a:rPr>
              <a:t>blogs.msdn.com/</a:t>
            </a:r>
            <a:r>
              <a:rPr lang="en-US" sz="1600" dirty="0" err="1" smtClean="0">
                <a:solidFill>
                  <a:prstClr val="white">
                    <a:lumMod val="50000"/>
                  </a:prstClr>
                </a:solidFill>
                <a:latin typeface="Segoe UI" pitchFamily="34" charset="0"/>
                <a:ea typeface="Segoe UI" pitchFamily="34" charset="0"/>
                <a:cs typeface="Segoe UI" pitchFamily="34" charset="0"/>
              </a:rPr>
              <a:t>dachou</a:t>
            </a:r>
            <a:endParaRPr lang="en-US" sz="1600" dirty="0">
              <a:solidFill>
                <a:prstClr val="white">
                  <a:lumMod val="50000"/>
                </a:prstClr>
              </a:solidFill>
              <a:latin typeface="Segoe UI" pitchFamily="34" charset="0"/>
              <a:ea typeface="Segoe UI" pitchFamily="34" charset="0"/>
              <a:cs typeface="Segoe UI" pitchFamily="34" charset="0"/>
            </a:endParaRPr>
          </a:p>
        </p:txBody>
      </p:sp>
      <p:sp>
        <p:nvSpPr>
          <p:cNvPr id="7" name="TextBox 6"/>
          <p:cNvSpPr txBox="1"/>
          <p:nvPr userDrawn="1"/>
        </p:nvSpPr>
        <p:spPr>
          <a:xfrm>
            <a:off x="533399" y="2743200"/>
            <a:ext cx="5867400" cy="707886"/>
          </a:xfrm>
          <a:prstGeom prst="rect">
            <a:avLst/>
          </a:prstGeom>
          <a:noFill/>
        </p:spPr>
        <p:txBody>
          <a:bodyPr wrap="square" rtlCol="0">
            <a:spAutoFit/>
          </a:bodyPr>
          <a:lstStyle/>
          <a:p>
            <a:r>
              <a:rPr lang="en-US" sz="4000" spc="-150" dirty="0" smtClean="0">
                <a:solidFill>
                  <a:srgbClr val="00B0F0"/>
                </a:solidFill>
                <a:latin typeface="Segoe UI" pitchFamily="34" charset="0"/>
                <a:ea typeface="Segoe UI" pitchFamily="34" charset="0"/>
                <a:cs typeface="Segoe UI" pitchFamily="34" charset="0"/>
              </a:rPr>
              <a:t>Thank you!</a:t>
            </a:r>
            <a:endParaRPr lang="en-US" sz="4000" spc="-150" dirty="0">
              <a:solidFill>
                <a:srgbClr val="00B0F0"/>
              </a:solidFill>
              <a:latin typeface="Segoe UI" pitchFamily="34" charset="0"/>
              <a:ea typeface="Segoe UI" pitchFamily="34" charset="0"/>
              <a:cs typeface="Segoe UI" pitchFamily="34" charset="0"/>
            </a:endParaRPr>
          </a:p>
        </p:txBody>
      </p:sp>
      <p:pic>
        <p:nvPicPr>
          <p:cNvPr id="8" name="Picture 6" descr="C:\Program Files\Microsoft Resource DVD Artwork\DVD_ART\BoxShots_Logos\MICROSOFT\Microsoft logo with new tagline black.png"/>
          <p:cNvPicPr>
            <a:picLocks noChangeAspect="1" noChangeArrowheads="1"/>
          </p:cNvPicPr>
          <p:nvPr userDrawn="1"/>
        </p:nvPicPr>
        <p:blipFill>
          <a:blip r:embed="rId2" cstate="screen">
            <a:extLst>
              <a:ext uri="{28A0092B-C50C-407E-A947-70E740481C1C}">
                <a14:useLocalDpi xmlns:a14="http://schemas.microsoft.com/office/drawing/2010/main" xmlns="" val="0"/>
              </a:ext>
            </a:extLst>
          </a:blip>
          <a:srcRect/>
          <a:stretch>
            <a:fillRect/>
          </a:stretch>
        </p:blipFill>
        <p:spPr bwMode="auto">
          <a:xfrm>
            <a:off x="762000" y="5383448"/>
            <a:ext cx="1371600" cy="235132"/>
          </a:xfrm>
          <a:prstGeom prst="rect">
            <a:avLst/>
          </a:prstGeom>
          <a:noFill/>
        </p:spPr>
      </p:pic>
      <p:pic>
        <p:nvPicPr>
          <p:cNvPr id="9" name="Picture 6" descr="C:\Program Files\Microsoft Resource DVD Artwork\DVD_ART\BoxShots_Logos\MICROSOFT\Microsoft logo with new tagline black.png"/>
          <p:cNvPicPr>
            <a:picLocks noChangeAspect="1" noChangeArrowheads="1"/>
          </p:cNvPicPr>
          <p:nvPr userDrawn="1"/>
        </p:nvPicPr>
        <p:blipFill>
          <a:blip r:embed="rId3" cstate="screen">
            <a:extLst>
              <a:ext uri="{28A0092B-C50C-407E-A947-70E740481C1C}">
                <a14:useLocalDpi xmlns:a14="http://schemas.microsoft.com/office/drawing/2010/main" xmlns="" val="0"/>
              </a:ext>
            </a:extLst>
          </a:blip>
          <a:srcRect/>
          <a:stretch>
            <a:fillRect/>
          </a:stretch>
        </p:blipFill>
        <p:spPr bwMode="auto">
          <a:xfrm>
            <a:off x="1219200" y="5157225"/>
            <a:ext cx="2285999" cy="232755"/>
          </a:xfrm>
          <a:prstGeom prst="rect">
            <a:avLst/>
          </a:prstGeom>
          <a:noFill/>
        </p:spPr>
      </p:pic>
      <p:pic>
        <p:nvPicPr>
          <p:cNvPr id="10" name="Picture 2"/>
          <p:cNvPicPr>
            <a:picLocks noChangeAspect="1" noChangeArrowheads="1"/>
          </p:cNvPicPr>
          <p:nvPr userDrawn="1"/>
        </p:nvPicPr>
        <p:blipFill>
          <a:blip r:embed="rId4" cstate="print">
            <a:extLst>
              <a:ext uri="{28A0092B-C50C-407E-A947-70E740481C1C}">
                <a14:useLocalDpi xmlns:a14="http://schemas.microsoft.com/office/drawing/2010/main" xmlns="" val="0"/>
              </a:ext>
            </a:extLst>
          </a:blip>
          <a:srcRect/>
          <a:stretch>
            <a:fillRect/>
          </a:stretch>
        </p:blipFill>
        <p:spPr bwMode="auto">
          <a:xfrm>
            <a:off x="7281346" y="5229071"/>
            <a:ext cx="1448736" cy="5438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467446618"/>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1_Demo Header">
    <p:spTree>
      <p:nvGrpSpPr>
        <p:cNvPr id="1" name=""/>
        <p:cNvGrpSpPr/>
        <p:nvPr/>
      </p:nvGrpSpPr>
      <p:grpSpPr>
        <a:xfrm>
          <a:off x="0" y="0"/>
          <a:ext cx="0" cy="0"/>
          <a:chOff x="0" y="0"/>
          <a:chExt cx="0" cy="0"/>
        </a:xfrm>
      </p:grpSpPr>
      <p:cxnSp>
        <p:nvCxnSpPr>
          <p:cNvPr id="18" name="Straight Connector 17"/>
          <p:cNvCxnSpPr/>
          <p:nvPr userDrawn="1"/>
        </p:nvCxnSpPr>
        <p:spPr>
          <a:xfrm>
            <a:off x="0" y="4767942"/>
            <a:ext cx="91440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85750" y="304800"/>
            <a:ext cx="1276350" cy="1276350"/>
          </a:xfrm>
          <a:prstGeom prst="rect">
            <a:avLst/>
          </a:prstGeom>
        </p:spPr>
      </p:pic>
      <p:sp>
        <p:nvSpPr>
          <p:cNvPr id="14" name="Title 1"/>
          <p:cNvSpPr txBox="1">
            <a:spLocks/>
          </p:cNvSpPr>
          <p:nvPr userDrawn="1"/>
        </p:nvSpPr>
        <p:spPr>
          <a:xfrm>
            <a:off x="1809750" y="758952"/>
            <a:ext cx="6819900" cy="914400"/>
          </a:xfrm>
          <a:prstGeom prst="rect">
            <a:avLst/>
          </a:prstGeom>
        </p:spPr>
        <p:txBody>
          <a:bodyPr vert="horz" lIns="91440" tIns="45720" rIns="91440" bIns="45720" rtlCol="0" anchor="ctr">
            <a:noAutofit/>
          </a:bodyPr>
          <a:lstStyle>
            <a:lvl1pPr algn="l" defTabSz="457200" rtl="0" eaLnBrk="1" latinLnBrk="0" hangingPunct="1">
              <a:spcBef>
                <a:spcPct val="0"/>
              </a:spcBef>
              <a:buNone/>
              <a:defRPr sz="3200" kern="1200" baseline="0">
                <a:solidFill>
                  <a:schemeClr val="tx1">
                    <a:lumMod val="85000"/>
                    <a:lumOff val="15000"/>
                  </a:schemeClr>
                </a:solidFill>
                <a:latin typeface="Segoe UI" pitchFamily="34" charset="0"/>
                <a:ea typeface="+mj-ea"/>
                <a:cs typeface="+mj-cs"/>
              </a:defRPr>
            </a:lvl1pPr>
          </a:lstStyle>
          <a:p>
            <a:r>
              <a:rPr lang="en-US" dirty="0" smtClean="0">
                <a:solidFill>
                  <a:prstClr val="black">
                    <a:lumMod val="85000"/>
                    <a:lumOff val="15000"/>
                  </a:prstClr>
                </a:solidFill>
              </a:rPr>
              <a:t>Demo</a:t>
            </a:r>
            <a:br>
              <a:rPr lang="en-US" dirty="0" smtClean="0">
                <a:solidFill>
                  <a:prstClr val="black">
                    <a:lumMod val="85000"/>
                    <a:lumOff val="15000"/>
                  </a:prstClr>
                </a:solidFill>
              </a:rPr>
            </a:br>
            <a:endParaRPr lang="en-US" dirty="0">
              <a:solidFill>
                <a:prstClr val="black">
                  <a:lumMod val="85000"/>
                  <a:lumOff val="15000"/>
                </a:prstClr>
              </a:solidFill>
            </a:endParaRPr>
          </a:p>
        </p:txBody>
      </p:sp>
      <p:sp>
        <p:nvSpPr>
          <p:cNvPr id="20" name="TextBox 19"/>
          <p:cNvSpPr txBox="1"/>
          <p:nvPr userDrawn="1"/>
        </p:nvSpPr>
        <p:spPr>
          <a:xfrm>
            <a:off x="-361917" y="6492240"/>
            <a:ext cx="2386584" cy="230832"/>
          </a:xfrm>
          <a:prstGeom prst="rect">
            <a:avLst/>
          </a:prstGeom>
          <a:noFill/>
        </p:spPr>
        <p:txBody>
          <a:bodyPr wrap="square" rtlCol="0">
            <a:spAutoFit/>
          </a:bodyPr>
          <a:lstStyle/>
          <a:p>
            <a:pPr algn="ctr"/>
            <a:r>
              <a:rPr lang="en-US" sz="900" dirty="0" smtClean="0">
                <a:gradFill>
                  <a:gsLst>
                    <a:gs pos="0">
                      <a:prstClr val="black">
                        <a:lumMod val="85000"/>
                        <a:lumOff val="15000"/>
                      </a:prstClr>
                    </a:gs>
                    <a:gs pos="100000">
                      <a:prstClr val="black">
                        <a:lumMod val="85000"/>
                        <a:lumOff val="15000"/>
                      </a:prstClr>
                    </a:gs>
                  </a:gsLst>
                  <a:lin ang="16200000" scaled="0"/>
                </a:gradFill>
              </a:rPr>
              <a:t>Microsoft Confidential</a:t>
            </a:r>
            <a:endParaRPr lang="en-US" sz="900" dirty="0">
              <a:gradFill>
                <a:gsLst>
                  <a:gs pos="0">
                    <a:prstClr val="black">
                      <a:lumMod val="85000"/>
                      <a:lumOff val="15000"/>
                    </a:prstClr>
                  </a:gs>
                  <a:gs pos="100000">
                    <a:prstClr val="black">
                      <a:lumMod val="85000"/>
                      <a:lumOff val="15000"/>
                    </a:prstClr>
                  </a:gs>
                </a:gsLst>
                <a:lin ang="16200000" scaled="0"/>
              </a:gradFill>
            </a:endParaRPr>
          </a:p>
        </p:txBody>
      </p:sp>
      <p:pic>
        <p:nvPicPr>
          <p:cNvPr id="21" name="Picture 20"/>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6879907" y="6383770"/>
            <a:ext cx="2057400" cy="360470"/>
          </a:xfrm>
          <a:prstGeom prst="rect">
            <a:avLst/>
          </a:prstGeom>
        </p:spPr>
      </p:pic>
      <p:sp>
        <p:nvSpPr>
          <p:cNvPr id="22" name="Picture Placeholder 8"/>
          <p:cNvSpPr>
            <a:spLocks noGrp="1"/>
          </p:cNvSpPr>
          <p:nvPr>
            <p:ph type="pic" sz="quarter" idx="12"/>
          </p:nvPr>
        </p:nvSpPr>
        <p:spPr>
          <a:xfrm>
            <a:off x="0" y="2278994"/>
            <a:ext cx="9144000" cy="2744268"/>
          </a:xfrm>
        </p:spPr>
        <p:txBody>
          <a:bodyPr anchor="ctr"/>
          <a:lstStyle>
            <a:lvl1pPr algn="ctr">
              <a:defRPr>
                <a:latin typeface="Segoe UI" pitchFamily="34" charset="0"/>
                <a:ea typeface="Segoe UI" pitchFamily="34" charset="0"/>
                <a:cs typeface="Segoe UI" pitchFamily="34" charset="0"/>
              </a:defRPr>
            </a:lvl1pPr>
          </a:lstStyle>
          <a:p>
            <a:endParaRPr lang="en-US" dirty="0"/>
          </a:p>
        </p:txBody>
      </p:sp>
      <p:sp>
        <p:nvSpPr>
          <p:cNvPr id="23" name="Title 1"/>
          <p:cNvSpPr>
            <a:spLocks noGrp="1"/>
          </p:cNvSpPr>
          <p:nvPr>
            <p:ph type="ctrTitle" hasCustomPrompt="1"/>
          </p:nvPr>
        </p:nvSpPr>
        <p:spPr>
          <a:xfrm>
            <a:off x="2895600" y="5043050"/>
            <a:ext cx="3361592" cy="838200"/>
          </a:xfrm>
        </p:spPr>
        <p:txBody>
          <a:bodyPr vert="horz" wrap="square" lIns="91440" tIns="45720" rIns="91440" bIns="45720" rtlCol="0" anchor="ctr">
            <a:noAutofit/>
          </a:bodyPr>
          <a:lstStyle>
            <a:lvl1pPr marL="0" algn="ctr" defTabSz="457200" rtl="0" eaLnBrk="1" latinLnBrk="0" hangingPunct="1">
              <a:lnSpc>
                <a:spcPct val="90000"/>
              </a:lnSpc>
              <a:spcBef>
                <a:spcPct val="0"/>
              </a:spcBef>
              <a:buNone/>
              <a:defRPr lang="en-US" sz="2400" b="0" kern="1200" cap="none" spc="0" baseline="0" dirty="0">
                <a:ln w="3175">
                  <a:noFill/>
                </a:ln>
                <a:solidFill>
                  <a:schemeClr val="tx1">
                    <a:lumMod val="85000"/>
                    <a:lumOff val="15000"/>
                  </a:schemeClr>
                </a:solidFill>
                <a:effectLst/>
                <a:latin typeface="Segoe UI" pitchFamily="34" charset="0"/>
                <a:ea typeface="+mj-ea"/>
                <a:cs typeface="+mj-cs"/>
              </a:defRPr>
            </a:lvl1pPr>
          </a:lstStyle>
          <a:p>
            <a:r>
              <a:rPr lang="en-US" dirty="0" smtClean="0"/>
              <a:t>Add Demo Title</a:t>
            </a:r>
            <a:endParaRPr lang="en-US" dirty="0"/>
          </a:p>
        </p:txBody>
      </p:sp>
      <p:pic>
        <p:nvPicPr>
          <p:cNvPr id="9" name="Picture 2"/>
          <p:cNvPicPr>
            <a:picLocks noChangeAspect="1" noChangeArrowheads="1"/>
          </p:cNvPicPr>
          <p:nvPr userDrawn="1"/>
        </p:nvPicPr>
        <p:blipFill>
          <a:blip r:embed="rId4" cstate="print">
            <a:extLst>
              <a:ext uri="{28A0092B-C50C-407E-A947-70E740481C1C}">
                <a14:useLocalDpi xmlns:a14="http://schemas.microsoft.com/office/drawing/2010/main" xmlns="" val="0"/>
              </a:ext>
            </a:extLst>
          </a:blip>
          <a:srcRect/>
          <a:stretch>
            <a:fillRect/>
          </a:stretch>
        </p:blipFill>
        <p:spPr bwMode="auto">
          <a:xfrm>
            <a:off x="285751" y="6344769"/>
            <a:ext cx="1276350" cy="36384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800148806"/>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Title Only - Gra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09750" y="511302"/>
            <a:ext cx="6819900" cy="914400"/>
          </a:xfrm>
        </p:spPr>
        <p:txBody>
          <a:bodyPr anchor="ctr"/>
          <a:lstStyle>
            <a:lvl1pPr>
              <a:defRPr baseline="0">
                <a:solidFill>
                  <a:schemeClr val="tx1">
                    <a:lumMod val="85000"/>
                    <a:lumOff val="15000"/>
                  </a:schemeClr>
                </a:solidFill>
                <a:latin typeface="Segoe Light" pitchFamily="34" charset="0"/>
              </a:defRPr>
            </a:lvl1pPr>
          </a:lstStyle>
          <a:p>
            <a:r>
              <a:rPr lang="en-US" dirty="0" smtClean="0"/>
              <a:t>Content slide</a:t>
            </a:r>
            <a:endParaRPr lang="en-US" dirty="0"/>
          </a:p>
        </p:txBody>
      </p:sp>
      <p:pic>
        <p:nvPicPr>
          <p:cNvPr id="4" name="Picture 3"/>
          <p:cNvPicPr>
            <a:picLocks noChangeAspect="1"/>
          </p:cNvPicPr>
          <p:nvPr userDrawn="1"/>
        </p:nvPicPr>
        <p:blipFill>
          <a:blip r:embed="rId2" cstate="print">
            <a:grayscl/>
            <a:lum bright="80000" contrast="-89000"/>
            <a:extLst>
              <a:ext uri="{28A0092B-C50C-407E-A947-70E740481C1C}">
                <a14:useLocalDpi xmlns:a14="http://schemas.microsoft.com/office/drawing/2010/main" xmlns="" val="0"/>
              </a:ext>
            </a:extLst>
          </a:blip>
          <a:stretch>
            <a:fillRect/>
          </a:stretch>
        </p:blipFill>
        <p:spPr>
          <a:xfrm>
            <a:off x="200025" y="171450"/>
            <a:ext cx="1504950" cy="1504950"/>
          </a:xfrm>
          <a:prstGeom prst="rect">
            <a:avLst/>
          </a:prstGeom>
        </p:spPr>
      </p:pic>
    </p:spTree>
    <p:extLst>
      <p:ext uri="{BB962C8B-B14F-4D97-AF65-F5344CB8AC3E}">
        <p14:creationId xmlns:p14="http://schemas.microsoft.com/office/powerpoint/2010/main" xmlns="" val="727426766"/>
      </p:ext>
    </p:extLst>
  </p:cSld>
  <p:clrMapOvr>
    <a:masterClrMapping/>
  </p:clrMapOvr>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Title Only  - Full Col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09750" y="511302"/>
            <a:ext cx="6819900" cy="914400"/>
          </a:xfrm>
        </p:spPr>
        <p:txBody>
          <a:bodyPr anchor="ctr"/>
          <a:lstStyle>
            <a:lvl1pPr>
              <a:defRPr baseline="0">
                <a:solidFill>
                  <a:schemeClr val="tx1">
                    <a:lumMod val="85000"/>
                    <a:lumOff val="15000"/>
                  </a:schemeClr>
                </a:solidFill>
                <a:latin typeface="Segoe Light" pitchFamily="34" charset="0"/>
              </a:defRPr>
            </a:lvl1pPr>
          </a:lstStyle>
          <a:p>
            <a:r>
              <a:rPr lang="en-US" dirty="0" smtClean="0"/>
              <a:t>Content slide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198545" y="169970"/>
            <a:ext cx="1507910" cy="1507910"/>
          </a:xfrm>
          <a:prstGeom prst="rect">
            <a:avLst/>
          </a:prstGeom>
        </p:spPr>
      </p:pic>
    </p:spTree>
    <p:extLst>
      <p:ext uri="{BB962C8B-B14F-4D97-AF65-F5344CB8AC3E}">
        <p14:creationId xmlns:p14="http://schemas.microsoft.com/office/powerpoint/2010/main" xmlns="" val="3813268417"/>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5390E9C7-0309-4770-B38E-3C5BC4F5E246}" type="datetimeFigureOut">
              <a:rPr lang="en-US" smtClean="0">
                <a:solidFill>
                  <a:prstClr val="black"/>
                </a:solidFill>
              </a:rPr>
              <a:pPr/>
              <a:t>12/23/2011</a:t>
            </a:fld>
            <a:endParaRPr lang="en-US" dirty="0">
              <a:solidFill>
                <a:prstClr val="black"/>
              </a:solidFill>
            </a:endParaRPr>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solidFill>
                <a:prstClr val="black"/>
              </a:solidFill>
            </a:endParaRPr>
          </a:p>
        </p:txBody>
      </p:sp>
    </p:spTree>
    <p:extLst>
      <p:ext uri="{BB962C8B-B14F-4D97-AF65-F5344CB8AC3E}">
        <p14:creationId xmlns:p14="http://schemas.microsoft.com/office/powerpoint/2010/main" xmlns="" val="4249868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CFA32F-117F-49BC-9AF7-64DA2146C1B0}" type="datetimeFigureOut">
              <a:rPr lang="en-US" smtClean="0"/>
              <a:pPr/>
              <a:t>12/23/2011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0DBE62-276F-4208-9DFD-0E7B9C117CC9}" type="slidenum">
              <a:rPr lang="en-US" smtClean="0"/>
              <a:pPr/>
              <a:t>‹#›</a:t>
            </a:fld>
            <a:endParaRPr 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398207771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356082435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283414596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427046108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263621387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25374130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234460864"/>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382286879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128610551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377078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CFA32F-117F-49BC-9AF7-64DA2146C1B0}" type="datetimeFigureOut">
              <a:rPr lang="en-US" smtClean="0"/>
              <a:pPr/>
              <a:t>12/23/2011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0DBE62-276F-4208-9DFD-0E7B9C117CC9}" type="slidenum">
              <a:rPr lang="en-US" smtClean="0"/>
              <a:pPr/>
              <a:t>‹#›</a:t>
            </a:fld>
            <a:endParaRPr 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47034708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Section Divider w/ Graphic">
    <p:spTree>
      <p:nvGrpSpPr>
        <p:cNvPr id="1" name=""/>
        <p:cNvGrpSpPr/>
        <p:nvPr/>
      </p:nvGrpSpPr>
      <p:grpSpPr>
        <a:xfrm>
          <a:off x="0" y="0"/>
          <a:ext cx="0" cy="0"/>
          <a:chOff x="0" y="0"/>
          <a:chExt cx="0" cy="0"/>
        </a:xfrm>
      </p:grpSpPr>
      <p:sp>
        <p:nvSpPr>
          <p:cNvPr id="11" name="Subtitle 2"/>
          <p:cNvSpPr>
            <a:spLocks noGrp="1"/>
          </p:cNvSpPr>
          <p:nvPr>
            <p:ph type="subTitle" idx="1" hasCustomPrompt="1"/>
          </p:nvPr>
        </p:nvSpPr>
        <p:spPr>
          <a:xfrm>
            <a:off x="0" y="3312179"/>
            <a:ext cx="9144000" cy="484094"/>
          </a:xfrm>
        </p:spPr>
        <p:txBody>
          <a:bodyPr>
            <a:noAutofit/>
          </a:bodyPr>
          <a:lstStyle>
            <a:lvl1pPr marL="0" indent="0" algn="ctr" defTabSz="457200" rtl="0" eaLnBrk="1" latinLnBrk="0" hangingPunct="1">
              <a:spcBef>
                <a:spcPts val="0"/>
              </a:spcBef>
              <a:buFont typeface="Arial"/>
              <a:buNone/>
              <a:defRPr lang="en-US" sz="3200" kern="1200" baseline="0" dirty="0">
                <a:solidFill>
                  <a:schemeClr val="tx1">
                    <a:lumMod val="85000"/>
                    <a:lumOff val="15000"/>
                  </a:schemeClr>
                </a:solidFill>
                <a:latin typeface="Segoe Light" pitchFamily="34" charset="0"/>
                <a:ea typeface="+mj-ea"/>
                <a:cs typeface="+mj-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Add Section Title Here</a:t>
            </a:r>
            <a:endParaRPr lang="en-US" dirty="0"/>
          </a:p>
        </p:txBody>
      </p:sp>
      <p:pic>
        <p:nvPicPr>
          <p:cNvPr id="2" name="Picture 1"/>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285750" y="304800"/>
            <a:ext cx="1276350" cy="1276350"/>
          </a:xfrm>
          <a:prstGeom prst="rect">
            <a:avLst/>
          </a:prstGeom>
        </p:spPr>
      </p:pic>
    </p:spTree>
    <p:extLst>
      <p:ext uri="{BB962C8B-B14F-4D97-AF65-F5344CB8AC3E}">
        <p14:creationId xmlns:p14="http://schemas.microsoft.com/office/powerpoint/2010/main" xmlns="" val="3343099750"/>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fld id="{EACFA32F-117F-49BC-9AF7-64DA2146C1B0}" type="datetimeFigureOut">
              <a:rPr lang="en-US" smtClean="0"/>
              <a:pPr/>
              <a:t>12/23/2011</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940DBE62-276F-4208-9DFD-0E7B9C117CC9}" type="slidenum">
              <a:rPr lang="en-US" smtClean="0"/>
              <a:pPr/>
              <a:t>‹#›</a:t>
            </a:fld>
            <a:endParaRPr lang="en-US"/>
          </a:p>
        </p:txBody>
      </p:sp>
    </p:spTree>
    <p:extLst>
      <p:ext uri="{BB962C8B-B14F-4D97-AF65-F5344CB8AC3E}">
        <p14:creationId xmlns:p14="http://schemas.microsoft.com/office/powerpoint/2010/main" xmlns="" val="199870735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EACFA32F-117F-49BC-9AF7-64DA2146C1B0}" type="datetimeFigureOut">
              <a:rPr lang="en-US" smtClean="0"/>
              <a:pPr/>
              <a:t>12/23/2011</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940DBE62-276F-4208-9DFD-0E7B9C117CC9}" type="slidenum">
              <a:rPr lang="en-US" smtClean="0"/>
              <a:pPr/>
              <a:t>‹#›</a:t>
            </a:fld>
            <a:endParaRPr lang="en-US"/>
          </a:p>
        </p:txBody>
      </p:sp>
    </p:spTree>
    <p:extLst>
      <p:ext uri="{BB962C8B-B14F-4D97-AF65-F5344CB8AC3E}">
        <p14:creationId xmlns:p14="http://schemas.microsoft.com/office/powerpoint/2010/main" xmlns="" val="216021755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EACFA32F-117F-49BC-9AF7-64DA2146C1B0}" type="datetimeFigureOut">
              <a:rPr lang="en-US" smtClean="0"/>
              <a:pPr/>
              <a:t>12/23/2011</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940DBE62-276F-4208-9DFD-0E7B9C117CC9}" type="slidenum">
              <a:rPr lang="en-US" smtClean="0"/>
              <a:pPr/>
              <a:t>‹#›</a:t>
            </a:fld>
            <a:endParaRPr lang="en-US"/>
          </a:p>
        </p:txBody>
      </p:sp>
    </p:spTree>
    <p:extLst>
      <p:ext uri="{BB962C8B-B14F-4D97-AF65-F5344CB8AC3E}">
        <p14:creationId xmlns:p14="http://schemas.microsoft.com/office/powerpoint/2010/main" xmlns="" val="2117037445"/>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fld id="{EACFA32F-117F-49BC-9AF7-64DA2146C1B0}" type="datetimeFigureOut">
              <a:rPr lang="en-US" smtClean="0"/>
              <a:pPr/>
              <a:t>12/23/2011</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940DBE62-276F-4208-9DFD-0E7B9C117CC9}" type="slidenum">
              <a:rPr lang="en-US" smtClean="0"/>
              <a:pPr/>
              <a:t>‹#›</a:t>
            </a:fld>
            <a:endParaRPr lang="en-US"/>
          </a:p>
        </p:txBody>
      </p:sp>
    </p:spTree>
    <p:extLst>
      <p:ext uri="{BB962C8B-B14F-4D97-AF65-F5344CB8AC3E}">
        <p14:creationId xmlns:p14="http://schemas.microsoft.com/office/powerpoint/2010/main" xmlns="" val="417412795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fld id="{EACFA32F-117F-49BC-9AF7-64DA2146C1B0}" type="datetimeFigureOut">
              <a:rPr lang="en-US" smtClean="0"/>
              <a:pPr/>
              <a:t>12/23/2011</a:t>
            </a:fld>
            <a:endParaRPr lang="en-US"/>
          </a:p>
        </p:txBody>
      </p:sp>
      <p:sp>
        <p:nvSpPr>
          <p:cNvPr id="8" name="Footer Placeholder 4"/>
          <p:cNvSpPr>
            <a:spLocks noGrp="1"/>
          </p:cNvSpPr>
          <p:nvPr>
            <p:ph type="ftr" sz="quarter" idx="11"/>
          </p:nvPr>
        </p:nvSpPr>
        <p:spPr/>
        <p:txBody>
          <a:bodyPr/>
          <a:lstStyle>
            <a:lvl1pPr>
              <a:defRPr/>
            </a:lvl1pPr>
          </a:lstStyle>
          <a:p>
            <a:endParaRPr lang="en-US"/>
          </a:p>
        </p:txBody>
      </p:sp>
      <p:sp>
        <p:nvSpPr>
          <p:cNvPr id="9" name="Slide Number Placeholder 5"/>
          <p:cNvSpPr>
            <a:spLocks noGrp="1"/>
          </p:cNvSpPr>
          <p:nvPr>
            <p:ph type="sldNum" sz="quarter" idx="12"/>
          </p:nvPr>
        </p:nvSpPr>
        <p:spPr/>
        <p:txBody>
          <a:bodyPr/>
          <a:lstStyle>
            <a:lvl1pPr>
              <a:defRPr/>
            </a:lvl1pPr>
          </a:lstStyle>
          <a:p>
            <a:fld id="{940DBE62-276F-4208-9DFD-0E7B9C117CC9}" type="slidenum">
              <a:rPr lang="en-US" smtClean="0"/>
              <a:pPr/>
              <a:t>‹#›</a:t>
            </a:fld>
            <a:endParaRPr lang="en-US"/>
          </a:p>
        </p:txBody>
      </p:sp>
    </p:spTree>
    <p:extLst>
      <p:ext uri="{BB962C8B-B14F-4D97-AF65-F5344CB8AC3E}">
        <p14:creationId xmlns:p14="http://schemas.microsoft.com/office/powerpoint/2010/main" xmlns="" val="29127109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fld id="{EACFA32F-117F-49BC-9AF7-64DA2146C1B0}" type="datetimeFigureOut">
              <a:rPr lang="en-US" smtClean="0"/>
              <a:pPr/>
              <a:t>12/23/2011</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fld id="{940DBE62-276F-4208-9DFD-0E7B9C117CC9}" type="slidenum">
              <a:rPr lang="en-US" smtClean="0"/>
              <a:pPr/>
              <a:t>‹#›</a:t>
            </a:fld>
            <a:endParaRPr lang="en-US"/>
          </a:p>
        </p:txBody>
      </p:sp>
    </p:spTree>
    <p:extLst>
      <p:ext uri="{BB962C8B-B14F-4D97-AF65-F5344CB8AC3E}">
        <p14:creationId xmlns:p14="http://schemas.microsoft.com/office/powerpoint/2010/main" xmlns="" val="1679066015"/>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EACFA32F-117F-49BC-9AF7-64DA2146C1B0}" type="datetimeFigureOut">
              <a:rPr lang="en-US" smtClean="0"/>
              <a:pPr/>
              <a:t>12/23/2011</a:t>
            </a:fld>
            <a:endParaRPr lang="en-US"/>
          </a:p>
        </p:txBody>
      </p:sp>
      <p:sp>
        <p:nvSpPr>
          <p:cNvPr id="3" name="Footer Placeholder 4"/>
          <p:cNvSpPr>
            <a:spLocks noGrp="1"/>
          </p:cNvSpPr>
          <p:nvPr>
            <p:ph type="ftr" sz="quarter" idx="11"/>
          </p:nvPr>
        </p:nvSpPr>
        <p:spPr/>
        <p:txBody>
          <a:bodyPr/>
          <a:lstStyle>
            <a:lvl1pPr>
              <a:defRPr/>
            </a:lvl1pPr>
          </a:lstStyle>
          <a:p>
            <a:endParaRPr lang="en-US"/>
          </a:p>
        </p:txBody>
      </p:sp>
      <p:sp>
        <p:nvSpPr>
          <p:cNvPr id="4" name="Slide Number Placeholder 5"/>
          <p:cNvSpPr>
            <a:spLocks noGrp="1"/>
          </p:cNvSpPr>
          <p:nvPr>
            <p:ph type="sldNum" sz="quarter" idx="12"/>
          </p:nvPr>
        </p:nvSpPr>
        <p:spPr/>
        <p:txBody>
          <a:bodyPr/>
          <a:lstStyle>
            <a:lvl1pPr>
              <a:defRPr/>
            </a:lvl1pPr>
          </a:lstStyle>
          <a:p>
            <a:fld id="{940DBE62-276F-4208-9DFD-0E7B9C117CC9}" type="slidenum">
              <a:rPr lang="en-US" smtClean="0"/>
              <a:pPr/>
              <a:t>‹#›</a:t>
            </a:fld>
            <a:endParaRPr lang="en-US"/>
          </a:p>
        </p:txBody>
      </p:sp>
    </p:spTree>
    <p:extLst>
      <p:ext uri="{BB962C8B-B14F-4D97-AF65-F5344CB8AC3E}">
        <p14:creationId xmlns:p14="http://schemas.microsoft.com/office/powerpoint/2010/main" xmlns="" val="297091443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EACFA32F-117F-49BC-9AF7-64DA2146C1B0}" type="datetimeFigureOut">
              <a:rPr lang="en-US" smtClean="0"/>
              <a:pPr/>
              <a:t>12/23/2011</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940DBE62-276F-4208-9DFD-0E7B9C117CC9}" type="slidenum">
              <a:rPr lang="en-US" smtClean="0"/>
              <a:pPr/>
              <a:t>‹#›</a:t>
            </a:fld>
            <a:endParaRPr lang="en-US"/>
          </a:p>
        </p:txBody>
      </p:sp>
    </p:spTree>
    <p:extLst>
      <p:ext uri="{BB962C8B-B14F-4D97-AF65-F5344CB8AC3E}">
        <p14:creationId xmlns:p14="http://schemas.microsoft.com/office/powerpoint/2010/main" xmlns="" val="2030522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theme" Target="../theme/theme5.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slideLayout" Target="../slideLayouts/slideLayout69.xml"/><Relationship Id="rId18" Type="http://schemas.openxmlformats.org/officeDocument/2006/relationships/slideLayout" Target="../slideLayouts/slideLayout74.xml"/><Relationship Id="rId3" Type="http://schemas.openxmlformats.org/officeDocument/2006/relationships/slideLayout" Target="../slideLayouts/slideLayout59.xml"/><Relationship Id="rId21" Type="http://schemas.openxmlformats.org/officeDocument/2006/relationships/slideLayout" Target="../slideLayouts/slideLayout77.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slideLayout" Target="../slideLayouts/slideLayout73.xml"/><Relationship Id="rId25" Type="http://schemas.openxmlformats.org/officeDocument/2006/relationships/image" Target="../media/image2.png"/><Relationship Id="rId2" Type="http://schemas.openxmlformats.org/officeDocument/2006/relationships/slideLayout" Target="../slideLayouts/slideLayout58.xml"/><Relationship Id="rId16" Type="http://schemas.openxmlformats.org/officeDocument/2006/relationships/slideLayout" Target="../slideLayouts/slideLayout72.xml"/><Relationship Id="rId20" Type="http://schemas.openxmlformats.org/officeDocument/2006/relationships/slideLayout" Target="../slideLayouts/slideLayout76.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24" Type="http://schemas.openxmlformats.org/officeDocument/2006/relationships/theme" Target="../theme/theme6.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23" Type="http://schemas.openxmlformats.org/officeDocument/2006/relationships/slideLayout" Target="../slideLayouts/slideLayout79.xml"/><Relationship Id="rId10" Type="http://schemas.openxmlformats.org/officeDocument/2006/relationships/slideLayout" Target="../slideLayouts/slideLayout66.xml"/><Relationship Id="rId19" Type="http://schemas.openxmlformats.org/officeDocument/2006/relationships/slideLayout" Target="../slideLayouts/slideLayout75.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 Id="rId22" Type="http://schemas.openxmlformats.org/officeDocument/2006/relationships/slideLayout" Target="../slideLayouts/slideLayout7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theme" Target="../theme/theme7.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2" Type="http://schemas.openxmlformats.org/officeDocument/2006/relationships/slideLayout" Target="../slideLayouts/slideLayout81.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5" Type="http://schemas.openxmlformats.org/officeDocument/2006/relationships/slideLayout" Target="../slideLayouts/slideLayout8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9.xml"/><Relationship Id="rId3" Type="http://schemas.openxmlformats.org/officeDocument/2006/relationships/slideLayout" Target="../slideLayouts/slideLayout94.xml"/><Relationship Id="rId7" Type="http://schemas.openxmlformats.org/officeDocument/2006/relationships/slideLayout" Target="../slideLayouts/slideLayout98.xml"/><Relationship Id="rId12" Type="http://schemas.openxmlformats.org/officeDocument/2006/relationships/theme" Target="../theme/theme8.xml"/><Relationship Id="rId2" Type="http://schemas.openxmlformats.org/officeDocument/2006/relationships/slideLayout" Target="../slideLayouts/slideLayout93.xml"/><Relationship Id="rId1" Type="http://schemas.openxmlformats.org/officeDocument/2006/relationships/slideLayout" Target="../slideLayouts/slideLayout92.xml"/><Relationship Id="rId6" Type="http://schemas.openxmlformats.org/officeDocument/2006/relationships/slideLayout" Target="../slideLayouts/slideLayout97.xml"/><Relationship Id="rId11" Type="http://schemas.openxmlformats.org/officeDocument/2006/relationships/slideLayout" Target="../slideLayouts/slideLayout102.xml"/><Relationship Id="rId5" Type="http://schemas.openxmlformats.org/officeDocument/2006/relationships/slideLayout" Target="../slideLayouts/slideLayout96.xml"/><Relationship Id="rId10" Type="http://schemas.openxmlformats.org/officeDocument/2006/relationships/slideLayout" Target="../slideLayouts/slideLayout101.xml"/><Relationship Id="rId4" Type="http://schemas.openxmlformats.org/officeDocument/2006/relationships/slideLayout" Target="../slideLayouts/slideLayout95.xml"/><Relationship Id="rId9" Type="http://schemas.openxmlformats.org/officeDocument/2006/relationships/slideLayout" Target="../slideLayouts/slideLayout10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CFA32F-117F-49BC-9AF7-64DA2146C1B0}" type="datetimeFigureOut">
              <a:rPr lang="en-US" smtClean="0"/>
              <a:pPr/>
              <a:t>12/23/2011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0DBE62-276F-4208-9DFD-0E7B9C117CC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CFA32F-117F-49BC-9AF7-64DA2146C1B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0DBE62-276F-4208-9DFD-0E7B9C117CC9}" type="slidenum">
              <a:rPr lang="en-US" smtClean="0">
                <a:solidFill>
                  <a:prstClr val="black">
                    <a:tint val="75000"/>
                  </a:prstClr>
                </a:solidFill>
              </a:rPr>
              <a:pPr/>
              <a:t>‹#›</a:t>
            </a:fld>
            <a:endParaRPr 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3732519962"/>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73152"/>
            <a:ext cx="8229600" cy="914400"/>
          </a:xfrm>
          <a:prstGeom prst="rect">
            <a:avLst/>
          </a:prstGeom>
        </p:spPr>
        <p:txBody>
          <a:bodyPr vert="horz" lIns="91440" tIns="45720" rIns="91440" bIns="45720" rtlCol="0" anchor="ctr">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2437" y="1143000"/>
            <a:ext cx="8229600" cy="4525963"/>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p:nvPicPr>
        <p:blipFill>
          <a:blip r:embed="rId25" cstate="print">
            <a:extLst>
              <a:ext uri="{28A0092B-C50C-407E-A947-70E740481C1C}">
                <a14:useLocalDpi xmlns:a14="http://schemas.microsoft.com/office/drawing/2010/main" xmlns="" val="0"/>
              </a:ext>
            </a:extLst>
          </a:blip>
          <a:stretch>
            <a:fillRect/>
          </a:stretch>
        </p:blipFill>
        <p:spPr>
          <a:xfrm>
            <a:off x="6879907" y="6348145"/>
            <a:ext cx="2057400" cy="360470"/>
          </a:xfrm>
          <a:prstGeom prst="rect">
            <a:avLst/>
          </a:prstGeom>
        </p:spPr>
      </p:pic>
    </p:spTree>
    <p:extLst>
      <p:ext uri="{BB962C8B-B14F-4D97-AF65-F5344CB8AC3E}">
        <p14:creationId xmlns:p14="http://schemas.microsoft.com/office/powerpoint/2010/main" xmlns="" val="224617633"/>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 id="2147483765" r:id="rId17"/>
    <p:sldLayoutId id="2147483766" r:id="rId18"/>
    <p:sldLayoutId id="2147483767" r:id="rId19"/>
    <p:sldLayoutId id="2147483768" r:id="rId20"/>
    <p:sldLayoutId id="2147483769" r:id="rId21"/>
    <p:sldLayoutId id="2147483770" r:id="rId22"/>
    <p:sldLayoutId id="2147483771" r:id="rId23"/>
  </p:sldLayoutIdLst>
  <p:transition>
    <p:fade/>
  </p:transition>
  <p:timing>
    <p:tnLst>
      <p:par>
        <p:cTn id="1" dur="indefinite" restart="never" nodeType="tmRoot"/>
      </p:par>
    </p:tnLst>
  </p:timing>
  <p:hf hdr="0" ftr="0" dt="0"/>
  <p:txStyles>
    <p:titleStyle>
      <a:lvl1pPr algn="l" defTabSz="457200" rtl="0" eaLnBrk="1" latinLnBrk="0" hangingPunct="1">
        <a:spcBef>
          <a:spcPct val="0"/>
        </a:spcBef>
        <a:buNone/>
        <a:defRPr sz="3200" kern="1200" baseline="0">
          <a:solidFill>
            <a:schemeClr val="tx1"/>
          </a:solidFill>
          <a:latin typeface="Segoe Light" pitchFamily="34" charset="0"/>
          <a:ea typeface="+mj-ea"/>
          <a:cs typeface="+mj-cs"/>
        </a:defRPr>
      </a:lvl1pPr>
    </p:titleStyle>
    <p:bodyStyle>
      <a:lvl1pPr marL="282575" indent="-282575" algn="l" defTabSz="457200" rtl="0" eaLnBrk="1" latinLnBrk="0" hangingPunct="1">
        <a:spcBef>
          <a:spcPct val="20000"/>
        </a:spcBef>
        <a:buClr>
          <a:srgbClr val="557EB9"/>
        </a:buClr>
        <a:buFont typeface="Wingdings" pitchFamily="2" charset="2"/>
        <a:buChar char="§"/>
        <a:defRPr sz="2400" kern="1200" baseline="0">
          <a:solidFill>
            <a:schemeClr val="tx1"/>
          </a:solidFill>
          <a:latin typeface="+mn-lt"/>
          <a:ea typeface="+mn-ea"/>
          <a:cs typeface="+mn-cs"/>
        </a:defRPr>
      </a:lvl1pPr>
      <a:lvl2pPr marL="577850" indent="-295275" algn="l" defTabSz="457200" rtl="0" eaLnBrk="1" latinLnBrk="0" hangingPunct="1">
        <a:spcBef>
          <a:spcPct val="20000"/>
        </a:spcBef>
        <a:buClr>
          <a:srgbClr val="557EB9"/>
        </a:buClr>
        <a:buFont typeface="Wingdings" pitchFamily="2" charset="2"/>
        <a:buChar char="§"/>
        <a:defRPr sz="2000" kern="1200" baseline="0">
          <a:solidFill>
            <a:schemeClr val="tx1"/>
          </a:solidFill>
          <a:latin typeface="+mn-lt"/>
          <a:ea typeface="+mn-ea"/>
          <a:cs typeface="+mn-cs"/>
        </a:defRPr>
      </a:lvl2pPr>
      <a:lvl3pPr marL="860425" indent="-282575" algn="l" defTabSz="457200" rtl="0" eaLnBrk="1" latinLnBrk="0" hangingPunct="1">
        <a:spcBef>
          <a:spcPct val="20000"/>
        </a:spcBef>
        <a:buClr>
          <a:srgbClr val="557EB9"/>
        </a:buClr>
        <a:buFont typeface="Wingdings" pitchFamily="2" charset="2"/>
        <a:buChar char="§"/>
        <a:defRPr sz="1800" kern="1200" baseline="0">
          <a:solidFill>
            <a:schemeClr val="tx1"/>
          </a:solidFill>
          <a:latin typeface="+mn-lt"/>
          <a:ea typeface="+mn-ea"/>
          <a:cs typeface="+mn-cs"/>
        </a:defRPr>
      </a:lvl3pPr>
      <a:lvl4pPr marL="1089025" indent="-228600" algn="l" defTabSz="457200" rtl="0" eaLnBrk="1" latinLnBrk="0" hangingPunct="1">
        <a:spcBef>
          <a:spcPct val="20000"/>
        </a:spcBef>
        <a:buClr>
          <a:srgbClr val="557EB9"/>
        </a:buClr>
        <a:buFont typeface="Wingdings" pitchFamily="2" charset="2"/>
        <a:buChar char="§"/>
        <a:defRPr sz="1600" kern="1200" baseline="0">
          <a:solidFill>
            <a:schemeClr val="tx1"/>
          </a:solidFill>
          <a:latin typeface="+mn-lt"/>
          <a:ea typeface="+mn-ea"/>
          <a:cs typeface="+mn-cs"/>
        </a:defRPr>
      </a:lvl4pPr>
      <a:lvl5pPr marL="1317625" indent="-228600" algn="l" defTabSz="457200" rtl="0" eaLnBrk="1" latinLnBrk="0" hangingPunct="1">
        <a:spcBef>
          <a:spcPct val="20000"/>
        </a:spcBef>
        <a:buClr>
          <a:srgbClr val="557EB9"/>
        </a:buClr>
        <a:buFont typeface="Wingdings" pitchFamily="2" charset="2"/>
        <a:buChar char="§"/>
        <a:defRPr sz="1600" kern="1200" baseline="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B377F6-3290-4FAA-9AD5-19BC3B3EEE00}" type="datetimeFigureOut">
              <a:rPr lang="en-US" smtClean="0">
                <a:solidFill>
                  <a:prstClr val="black">
                    <a:tint val="75000"/>
                  </a:prstClr>
                </a:solidFill>
              </a:rPr>
              <a:pPr/>
              <a:t>12/23/2011</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37561C-19E7-4FB3-9AF2-7F12399082C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xmlns="" val="3703099436"/>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5" r:id="rId3"/>
    <p:sldLayoutId id="2147483776" r:id="rId4"/>
    <p:sldLayoutId id="2147483777" r:id="rId5"/>
    <p:sldLayoutId id="2147483778" r:id="rId6"/>
    <p:sldLayoutId id="2147483779" r:id="rId7"/>
    <p:sldLayoutId id="2147483780" r:id="rId8"/>
    <p:sldLayoutId id="2147483781" r:id="rId9"/>
    <p:sldLayoutId id="2147483782" r:id="rId10"/>
    <p:sldLayoutId id="2147483783" r:id="rId11"/>
    <p:sldLayoutId id="2147483784"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smtClean="0">
                <a:solidFill>
                  <a:srgbClr val="898989"/>
                </a:solidFill>
                <a:latin typeface="Calibri" pitchFamily="34" charset="0"/>
              </a:defRPr>
            </a:lvl1pPr>
          </a:lstStyle>
          <a:p>
            <a:fld id="{EACFA32F-117F-49BC-9AF7-64DA2146C1B0}" type="datetimeFigureOut">
              <a:rPr lang="en-US" smtClean="0"/>
              <a:pPr/>
              <a:t>12/23/2011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smtClean="0">
                <a:solidFill>
                  <a:srgbClr val="898989"/>
                </a:solidFill>
                <a:latin typeface="Calibri" pitchFamily="34"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smtClean="0">
                <a:solidFill>
                  <a:srgbClr val="898989"/>
                </a:solidFill>
                <a:latin typeface="Calibri" pitchFamily="34" charset="0"/>
              </a:defRPr>
            </a:lvl1pPr>
          </a:lstStyle>
          <a:p>
            <a:fld id="{940DBE62-276F-4208-9DFD-0E7B9C117CC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98.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png"/><Relationship Id="rId1" Type="http://schemas.openxmlformats.org/officeDocument/2006/relationships/slideLayout" Target="../slideLayouts/slideLayout56.xml"/><Relationship Id="rId6" Type="http://schemas.openxmlformats.org/officeDocument/2006/relationships/image" Target="../media/image36.png"/><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png"/></Relationships>
</file>

<file path=ppt/slides/_rels/slide2.xml.rels><?xml version="1.0" encoding="UTF-8" standalone="yes"?>
<Relationships xmlns="http://schemas.openxmlformats.org/package/2006/relationships"><Relationship Id="rId3" Type="http://schemas.openxmlformats.org/officeDocument/2006/relationships/hyperlink" Target="http://twitter.com/dpeua" TargetMode="External"/><Relationship Id="rId2" Type="http://schemas.openxmlformats.org/officeDocument/2006/relationships/hyperlink" Target="http://wp7rocks.com/" TargetMode="External"/><Relationship Id="rId1" Type="http://schemas.openxmlformats.org/officeDocument/2006/relationships/slideLayout" Target="../slideLayouts/slideLayout1.xml"/><Relationship Id="rId6" Type="http://schemas.openxmlformats.org/officeDocument/2006/relationships/hyperlink" Target="http://msdn.microsoft.com/en-us/library/ff637515(VS.92).aspx" TargetMode="External"/><Relationship Id="rId5" Type="http://schemas.openxmlformats.org/officeDocument/2006/relationships/hyperlink" Target="http://create.msdn.com/" TargetMode="External"/><Relationship Id="rId4" Type="http://schemas.openxmlformats.org/officeDocument/2006/relationships/hyperlink" Target="http://uxnext.org.ua/"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80.xml"/></Relationships>
</file>

<file path=ppt/slides/_rels/slide2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80.xml"/></Relationships>
</file>

<file path=ppt/slides/_rels/slide23.xml.rels><?xml version="1.0" encoding="UTF-8" standalone="yes"?>
<Relationships xmlns="http://schemas.openxmlformats.org/package/2006/relationships"><Relationship Id="rId8" Type="http://schemas.openxmlformats.org/officeDocument/2006/relationships/image" Target="../media/image50.png"/><Relationship Id="rId13" Type="http://schemas.openxmlformats.org/officeDocument/2006/relationships/image" Target="../media/image55.png"/><Relationship Id="rId3" Type="http://schemas.openxmlformats.org/officeDocument/2006/relationships/image" Target="../media/image45.png"/><Relationship Id="rId7" Type="http://schemas.openxmlformats.org/officeDocument/2006/relationships/image" Target="../media/image49.png"/><Relationship Id="rId12" Type="http://schemas.openxmlformats.org/officeDocument/2006/relationships/image" Target="../media/image54.png"/><Relationship Id="rId2" Type="http://schemas.openxmlformats.org/officeDocument/2006/relationships/image" Target="../media/image44.png"/><Relationship Id="rId1" Type="http://schemas.openxmlformats.org/officeDocument/2006/relationships/slideLayout" Target="../slideLayouts/slideLayout1.xml"/><Relationship Id="rId6" Type="http://schemas.openxmlformats.org/officeDocument/2006/relationships/image" Target="../media/image48.png"/><Relationship Id="rId11" Type="http://schemas.openxmlformats.org/officeDocument/2006/relationships/image" Target="../media/image53.png"/><Relationship Id="rId5" Type="http://schemas.openxmlformats.org/officeDocument/2006/relationships/image" Target="../media/image47.png"/><Relationship Id="rId10" Type="http://schemas.openxmlformats.org/officeDocument/2006/relationships/image" Target="../media/image52.png"/><Relationship Id="rId4" Type="http://schemas.openxmlformats.org/officeDocument/2006/relationships/image" Target="../media/image46.png"/><Relationship Id="rId9" Type="http://schemas.openxmlformats.org/officeDocument/2006/relationships/image" Target="../media/image51.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video" Target="file:///C:\Users\msmuga\Desktop\UI_MIX\Email_menu_vr1.wmv" TargetMode="External"/><Relationship Id="rId5" Type="http://schemas.openxmlformats.org/officeDocument/2006/relationships/image" Target="../media/image56.png"/><Relationship Id="rId4" Type="http://schemas.microsoft.com/office/2007/relationships/media" Target="file:///C:\Users\msmuga\Desktop\UI_MIX\Email_menu_vr1.wmv" TargetMode="Externa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video" Target="file:///C:\Users\msmuga\Desktop\UI_MIX\Pivotsample2.wmv" TargetMode="External"/><Relationship Id="rId5" Type="http://schemas.openxmlformats.org/officeDocument/2006/relationships/image" Target="../media/image57.png"/><Relationship Id="rId4" Type="http://schemas.microsoft.com/office/2007/relationships/media" Target="file:///C:\Users\msmuga\Desktop\UI_MIX\Pivotsample2.wmv"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80.xml"/><Relationship Id="rId4" Type="http://schemas.openxmlformats.org/officeDocument/2006/relationships/image" Target="../media/image62.png"/></Relationships>
</file>

<file path=ppt/slides/_rels/slide28.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80.xml"/></Relationships>
</file>

<file path=ppt/slides/_rels/slide29.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64.png"/><Relationship Id="rId7" Type="http://schemas.openxmlformats.org/officeDocument/2006/relationships/image" Target="../media/image68.png"/><Relationship Id="rId12" Type="http://schemas.openxmlformats.org/officeDocument/2006/relationships/image" Target="../media/image73.png"/><Relationship Id="rId2" Type="http://schemas.openxmlformats.org/officeDocument/2006/relationships/notesSlide" Target="../notesSlides/notesSlide9.xml"/><Relationship Id="rId1" Type="http://schemas.openxmlformats.org/officeDocument/2006/relationships/slideLayout" Target="../slideLayouts/slideLayout77.xml"/><Relationship Id="rId6" Type="http://schemas.openxmlformats.org/officeDocument/2006/relationships/image" Target="../media/image67.png"/><Relationship Id="rId11" Type="http://schemas.openxmlformats.org/officeDocument/2006/relationships/image" Target="../media/image72.png"/><Relationship Id="rId5" Type="http://schemas.openxmlformats.org/officeDocument/2006/relationships/image" Target="../media/image66.png"/><Relationship Id="rId10" Type="http://schemas.openxmlformats.org/officeDocument/2006/relationships/image" Target="../media/image71.png"/><Relationship Id="rId4" Type="http://schemas.openxmlformats.org/officeDocument/2006/relationships/image" Target="../media/image65.png"/><Relationship Id="rId9" Type="http://schemas.openxmlformats.org/officeDocument/2006/relationships/image" Target="../media/image70.png"/></Relationships>
</file>

<file path=ppt/slides/_rels/slide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0.xml"/></Relationships>
</file>

<file path=ppt/slides/_rels/slide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80.xml"/></Relationships>
</file>

<file path=ppt/slides/_rels/slide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0.xml"/></Relationships>
</file>

<file path=ppt/slides/_rels/slide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0.xml"/></Relationships>
</file>

<file path=ppt/slides/_rels/slide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xml"/><Relationship Id="rId1" Type="http://schemas.openxmlformats.org/officeDocument/2006/relationships/slideLayout" Target="../slideLayouts/slideLayout34.xml"/><Relationship Id="rId5" Type="http://schemas.openxmlformats.org/officeDocument/2006/relationships/image" Target="../media/image25.jpeg"/><Relationship Id="rId4" Type="http://schemas.openxmlformats.org/officeDocument/2006/relationships/image" Target="../media/image2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label.png"/>
          <p:cNvPicPr>
            <a:picLocks noChangeAspect="1"/>
          </p:cNvPicPr>
          <p:nvPr/>
        </p:nvPicPr>
        <p:blipFill>
          <a:blip r:embed="rId3" cstate="print"/>
          <a:stretch>
            <a:fillRect/>
          </a:stretch>
        </p:blipFill>
        <p:spPr>
          <a:xfrm>
            <a:off x="838200" y="586896"/>
            <a:ext cx="3200400" cy="708504"/>
          </a:xfrm>
          <a:prstGeom prst="rect">
            <a:avLst/>
          </a:prstGeom>
        </p:spPr>
      </p:pic>
      <p:sp>
        <p:nvSpPr>
          <p:cNvPr id="6" name="TextBox 4"/>
          <p:cNvSpPr txBox="1">
            <a:spLocks noChangeArrowheads="1"/>
          </p:cNvSpPr>
          <p:nvPr/>
        </p:nvSpPr>
        <p:spPr bwMode="auto">
          <a:xfrm>
            <a:off x="838200" y="5371981"/>
            <a:ext cx="6457461" cy="8002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sz="2800" dirty="0">
                <a:solidFill>
                  <a:schemeClr val="bg2"/>
                </a:solidFill>
                <a:latin typeface="Segoe Light" pitchFamily="34" charset="0"/>
              </a:rPr>
              <a:t>METRO. </a:t>
            </a:r>
            <a:r>
              <a:rPr lang="ru-RU" sz="2800" dirty="0">
                <a:solidFill>
                  <a:schemeClr val="bg2"/>
                </a:solidFill>
                <a:latin typeface="Segoe Light" pitchFamily="34" charset="0"/>
              </a:rPr>
              <a:t>Дизайн для </a:t>
            </a:r>
            <a:r>
              <a:rPr lang="en-US" sz="2800" dirty="0">
                <a:solidFill>
                  <a:schemeClr val="bg2"/>
                </a:solidFill>
                <a:latin typeface="Segoe Light" pitchFamily="34" charset="0"/>
              </a:rPr>
              <a:t>Windows </a:t>
            </a:r>
            <a:r>
              <a:rPr lang="en-US" sz="2800" dirty="0" smtClean="0">
                <a:solidFill>
                  <a:schemeClr val="bg2"/>
                </a:solidFill>
                <a:latin typeface="Segoe Light" pitchFamily="34" charset="0"/>
              </a:rPr>
              <a:t>Phone</a:t>
            </a:r>
            <a:br>
              <a:rPr lang="en-US" sz="2800" dirty="0" smtClean="0">
                <a:solidFill>
                  <a:schemeClr val="bg2"/>
                </a:solidFill>
                <a:latin typeface="Segoe Light" pitchFamily="34" charset="0"/>
              </a:rPr>
            </a:br>
            <a:r>
              <a:rPr lang="uk-UA" dirty="0" err="1" smtClean="0">
                <a:solidFill>
                  <a:schemeClr val="bg2"/>
                </a:solidFill>
                <a:latin typeface="Segoe Light" pitchFamily="34" charset="0"/>
              </a:rPr>
              <a:t>Краковецкий</a:t>
            </a:r>
            <a:r>
              <a:rPr lang="uk-UA" dirty="0" smtClean="0">
                <a:solidFill>
                  <a:schemeClr val="bg2"/>
                </a:solidFill>
                <a:latin typeface="Segoe Light" pitchFamily="34" charset="0"/>
              </a:rPr>
              <a:t> </a:t>
            </a:r>
            <a:r>
              <a:rPr lang="uk-UA" dirty="0" err="1" smtClean="0">
                <a:solidFill>
                  <a:schemeClr val="bg2"/>
                </a:solidFill>
                <a:latin typeface="Segoe Light" pitchFamily="34" charset="0"/>
              </a:rPr>
              <a:t>Александр</a:t>
            </a:r>
            <a:endParaRPr lang="en-US" sz="2800" dirty="0">
              <a:solidFill>
                <a:schemeClr val="bg2"/>
              </a:solidFill>
              <a:latin typeface="Segoe Light" pitchFamily="34" charset="0"/>
            </a:endParaRPr>
          </a:p>
        </p:txBody>
      </p:sp>
    </p:spTree>
    <p:custDataLst>
      <p:tags r:id="rId1"/>
    </p:custDataLst>
    <p:extLst>
      <p:ext uri="{BB962C8B-B14F-4D97-AF65-F5344CB8AC3E}">
        <p14:creationId xmlns:p14="http://schemas.microsoft.com/office/powerpoint/2010/main" xmlns="" val="325229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0" y="642937"/>
            <a:ext cx="9144000" cy="5572125"/>
          </a:xfrm>
          <a:prstGeom prst="rect">
            <a:avLst/>
          </a:prstGeom>
        </p:spPr>
      </p:pic>
    </p:spTree>
    <p:extLst>
      <p:ext uri="{BB962C8B-B14F-4D97-AF65-F5344CB8AC3E}">
        <p14:creationId xmlns:p14="http://schemas.microsoft.com/office/powerpoint/2010/main" xmlns="" val="3758440545"/>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Box 1"/>
          <p:cNvSpPr txBox="1">
            <a:spLocks noChangeArrowheads="1"/>
          </p:cNvSpPr>
          <p:nvPr/>
        </p:nvSpPr>
        <p:spPr bwMode="auto">
          <a:xfrm>
            <a:off x="1066800" y="1219200"/>
            <a:ext cx="722313" cy="369888"/>
          </a:xfrm>
          <a:prstGeom prst="rect">
            <a:avLst/>
          </a:prstGeom>
          <a:noFill/>
          <a:ln w="9525">
            <a:noFill/>
            <a:miter lim="800000"/>
            <a:headEnd/>
            <a:tailEnd/>
          </a:ln>
        </p:spPr>
        <p:txBody>
          <a:bodyPr wrap="none">
            <a:prstTxWarp prst="textNoShape">
              <a:avLst/>
            </a:prstTxWarp>
            <a:spAutoFit/>
          </a:bodyPr>
          <a:lstStyle/>
          <a:p>
            <a:r>
              <a:rPr lang="en-US" dirty="0">
                <a:solidFill>
                  <a:prstClr val="black"/>
                </a:solidFill>
                <a:latin typeface="Segoe Light" pitchFamily="26" charset="0"/>
              </a:rPr>
              <a:t>ETRO</a:t>
            </a:r>
          </a:p>
        </p:txBody>
      </p:sp>
      <p:sp>
        <p:nvSpPr>
          <p:cNvPr id="4" name="Rectangle 3"/>
          <p:cNvSpPr>
            <a:spLocks noGrp="1"/>
          </p:cNvSpPr>
          <p:nvPr/>
        </p:nvSpPr>
        <p:spPr bwMode="auto">
          <a:xfrm>
            <a:off x="457200" y="533400"/>
            <a:ext cx="8305800" cy="5867400"/>
          </a:xfrm>
          <a:prstGeom prst="rect">
            <a:avLst/>
          </a:prstGeom>
          <a:noFill/>
          <a:ln w="9525">
            <a:noFill/>
            <a:miter lim="800000"/>
            <a:headEnd/>
            <a:tailEnd/>
          </a:ln>
        </p:spPr>
        <p:txBody>
          <a:bodyPr>
            <a:prstTxWarp prst="textNoShape">
              <a:avLst/>
            </a:prstTxWarp>
            <a:normAutofit/>
          </a:bodyPr>
          <a:lstStyle>
            <a:lvl1pPr marL="0" indent="0" algn="l" rtl="0" eaLnBrk="0" fontAlgn="base" hangingPunct="0">
              <a:spcBef>
                <a:spcPct val="20000"/>
              </a:spcBef>
              <a:spcAft>
                <a:spcPct val="0"/>
              </a:spcAft>
              <a:buFont typeface="Arial" pitchFamily="26" charset="0"/>
              <a:buNone/>
              <a:defRPr sz="2000" kern="1200" baseline="0">
                <a:solidFill>
                  <a:srgbClr val="292929"/>
                </a:solidFill>
                <a:latin typeface="Segoe UI" pitchFamily="34" charset="0"/>
                <a:ea typeface="+mn-ea"/>
                <a:cs typeface="Segoe UI" pitchFamily="34" charset="0"/>
              </a:defRPr>
            </a:lvl1pPr>
            <a:lvl2pPr marL="457200" indent="0" algn="ctr" rtl="0" eaLnBrk="0" fontAlgn="base" hangingPunct="0">
              <a:spcBef>
                <a:spcPct val="20000"/>
              </a:spcBef>
              <a:spcAft>
                <a:spcPct val="0"/>
              </a:spcAft>
              <a:buFont typeface="Arial" pitchFamily="26" charset="0"/>
              <a:buNone/>
              <a:defRPr sz="2800" kern="1200">
                <a:solidFill>
                  <a:schemeClr val="tx1">
                    <a:tint val="75000"/>
                  </a:schemeClr>
                </a:solidFill>
                <a:latin typeface="+mn-lt"/>
                <a:ea typeface="ＭＳ Ｐゴシック" pitchFamily="26" charset="-128"/>
                <a:cs typeface="+mn-cs"/>
              </a:defRPr>
            </a:lvl2pPr>
            <a:lvl3pPr marL="914400" indent="0" algn="ctr" rtl="0" eaLnBrk="0" fontAlgn="base" hangingPunct="0">
              <a:spcBef>
                <a:spcPct val="20000"/>
              </a:spcBef>
              <a:spcAft>
                <a:spcPct val="0"/>
              </a:spcAft>
              <a:buFont typeface="Arial" pitchFamily="26" charset="0"/>
              <a:buNone/>
              <a:defRPr sz="2400" kern="1200">
                <a:solidFill>
                  <a:schemeClr val="tx1">
                    <a:tint val="75000"/>
                  </a:schemeClr>
                </a:solidFill>
                <a:latin typeface="+mn-lt"/>
                <a:ea typeface="ＭＳ Ｐゴシック" pitchFamily="26" charset="-128"/>
                <a:cs typeface="+mn-cs"/>
              </a:defRPr>
            </a:lvl3pPr>
            <a:lvl4pPr marL="1371600" indent="0" algn="ctr" rtl="0" eaLnBrk="0" fontAlgn="base" hangingPunct="0">
              <a:spcBef>
                <a:spcPct val="20000"/>
              </a:spcBef>
              <a:spcAft>
                <a:spcPct val="0"/>
              </a:spcAft>
              <a:buFont typeface="Arial" pitchFamily="26" charset="0"/>
              <a:buNone/>
              <a:defRPr sz="2000" kern="1200">
                <a:solidFill>
                  <a:schemeClr val="tx1">
                    <a:tint val="75000"/>
                  </a:schemeClr>
                </a:solidFill>
                <a:latin typeface="+mn-lt"/>
                <a:ea typeface="ＭＳ Ｐゴシック" pitchFamily="26" charset="-128"/>
                <a:cs typeface="+mn-cs"/>
              </a:defRPr>
            </a:lvl4pPr>
            <a:lvl5pPr marL="1828800" indent="0" algn="ctr" rtl="0" eaLnBrk="0" fontAlgn="base" hangingPunct="0">
              <a:spcBef>
                <a:spcPct val="20000"/>
              </a:spcBef>
              <a:spcAft>
                <a:spcPct val="0"/>
              </a:spcAft>
              <a:buFont typeface="Arial" pitchFamily="26" charset="0"/>
              <a:buNone/>
              <a:defRPr sz="2000" kern="1200">
                <a:solidFill>
                  <a:schemeClr val="tx1">
                    <a:tint val="75000"/>
                  </a:schemeClr>
                </a:solidFill>
                <a:latin typeface="+mn-lt"/>
                <a:ea typeface="ＭＳ Ｐゴシック" pitchFamily="26" charset="-128"/>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eaLnBrk="1" hangingPunct="1">
              <a:defRPr/>
            </a:pPr>
            <a:r>
              <a:rPr lang="en-US" sz="4400" dirty="0" smtClean="0">
                <a:solidFill>
                  <a:srgbClr val="F09408"/>
                </a:solidFill>
                <a:latin typeface="Segoe UI Light" pitchFamily="34" charset="0"/>
                <a:ea typeface="Segoe UI" pitchFamily="34" charset="0"/>
              </a:rPr>
              <a:t>METRO</a:t>
            </a:r>
            <a:r>
              <a:rPr lang="ru-RU" sz="4400" dirty="0" smtClean="0">
                <a:solidFill>
                  <a:prstClr val="white"/>
                </a:solidFill>
                <a:latin typeface="Segoe UI Light" pitchFamily="34" charset="0"/>
                <a:ea typeface="Segoe UI" pitchFamily="34" charset="0"/>
              </a:rPr>
              <a:t> - НАШ</a:t>
            </a:r>
            <a:r>
              <a:rPr lang="en-US" sz="4400" dirty="0" smtClean="0">
                <a:solidFill>
                  <a:prstClr val="white"/>
                </a:solidFill>
                <a:latin typeface="Segoe UI Light" pitchFamily="34" charset="0"/>
                <a:ea typeface="Segoe UI" pitchFamily="34" charset="0"/>
              </a:rPr>
              <a:t> </a:t>
            </a:r>
            <a:r>
              <a:rPr lang="ru-RU" sz="4400" dirty="0" smtClean="0">
                <a:solidFill>
                  <a:prstClr val="white"/>
                </a:solidFill>
                <a:latin typeface="Segoe UI Light" pitchFamily="34" charset="0"/>
                <a:ea typeface="Segoe UI" pitchFamily="34" charset="0"/>
              </a:rPr>
              <a:t>ЯЗЫК ДИЗАЙНА</a:t>
            </a:r>
            <a:r>
              <a:rPr lang="en-US" sz="4400" dirty="0" smtClean="0">
                <a:solidFill>
                  <a:prstClr val="white"/>
                </a:solidFill>
                <a:latin typeface="Segoe UI Light" pitchFamily="34" charset="0"/>
                <a:ea typeface="Segoe UI" pitchFamily="34" charset="0"/>
              </a:rPr>
              <a:t>. </a:t>
            </a:r>
            <a:r>
              <a:rPr lang="ru-RU" sz="4400" dirty="0" smtClean="0">
                <a:solidFill>
                  <a:prstClr val="white"/>
                </a:solidFill>
                <a:latin typeface="Segoe UI Light" pitchFamily="34" charset="0"/>
                <a:ea typeface="Segoe UI" pitchFamily="34" charset="0"/>
              </a:rPr>
              <a:t>МЫ НАЗЫВАЕМ ЕГО</a:t>
            </a:r>
            <a:r>
              <a:rPr lang="en-US" sz="4400" dirty="0" smtClean="0">
                <a:solidFill>
                  <a:prstClr val="white"/>
                </a:solidFill>
                <a:latin typeface="Segoe UI Light" pitchFamily="34" charset="0"/>
                <a:ea typeface="Segoe UI" pitchFamily="34" charset="0"/>
              </a:rPr>
              <a:t> METRO</a:t>
            </a:r>
            <a:r>
              <a:rPr lang="ru-RU" sz="4400" dirty="0" smtClean="0">
                <a:solidFill>
                  <a:prstClr val="white"/>
                </a:solidFill>
                <a:latin typeface="Segoe UI Light" pitchFamily="34" charset="0"/>
                <a:ea typeface="Segoe UI" pitchFamily="34" charset="0"/>
              </a:rPr>
              <a:t>, ПОТОМУ ЧТО ОН </a:t>
            </a:r>
            <a:r>
              <a:rPr lang="ru-RU" sz="4400" dirty="0" smtClean="0">
                <a:solidFill>
                  <a:srgbClr val="F09408"/>
                </a:solidFill>
                <a:latin typeface="Segoe UI Light" pitchFamily="34" charset="0"/>
                <a:ea typeface="Segoe UI" pitchFamily="34" charset="0"/>
              </a:rPr>
              <a:t>СОВРЕМЕНЕН</a:t>
            </a:r>
            <a:r>
              <a:rPr lang="en-US" sz="4400" dirty="0" smtClean="0">
                <a:solidFill>
                  <a:srgbClr val="F09408"/>
                </a:solidFill>
                <a:latin typeface="Segoe UI Light" pitchFamily="34" charset="0"/>
                <a:ea typeface="Segoe UI" pitchFamily="34" charset="0"/>
              </a:rPr>
              <a:t> </a:t>
            </a:r>
            <a:r>
              <a:rPr lang="ru-RU" sz="4400" dirty="0" smtClean="0">
                <a:solidFill>
                  <a:prstClr val="white"/>
                </a:solidFill>
                <a:latin typeface="Segoe UI Light" pitchFamily="34" charset="0"/>
                <a:ea typeface="Segoe UI" pitchFamily="34" charset="0"/>
              </a:rPr>
              <a:t>И ЧИСТ</a:t>
            </a:r>
            <a:r>
              <a:rPr lang="en-US" sz="4400" dirty="0" smtClean="0">
                <a:solidFill>
                  <a:prstClr val="white"/>
                </a:solidFill>
                <a:latin typeface="Segoe UI Light" pitchFamily="34" charset="0"/>
                <a:ea typeface="Segoe UI" pitchFamily="34" charset="0"/>
              </a:rPr>
              <a:t>. </a:t>
            </a:r>
            <a:r>
              <a:rPr lang="ru-RU" sz="4400" dirty="0" smtClean="0">
                <a:solidFill>
                  <a:prstClr val="white"/>
                </a:solidFill>
                <a:latin typeface="Segoe UI Light" pitchFamily="34" charset="0"/>
                <a:ea typeface="Segoe UI" pitchFamily="34" charset="0"/>
              </a:rPr>
              <a:t>ОН БЫСТРЫЙ И ДИНАМИЧНЫЙ</a:t>
            </a:r>
            <a:r>
              <a:rPr lang="en-US" sz="4400" dirty="0" smtClean="0">
                <a:solidFill>
                  <a:prstClr val="white"/>
                </a:solidFill>
                <a:latin typeface="Segoe UI Light" pitchFamily="34" charset="0"/>
                <a:ea typeface="Segoe UI" pitchFamily="34" charset="0"/>
              </a:rPr>
              <a:t>. </a:t>
            </a:r>
            <a:r>
              <a:rPr lang="ru-RU" sz="4400" dirty="0" smtClean="0">
                <a:solidFill>
                  <a:prstClr val="white"/>
                </a:solidFill>
                <a:latin typeface="Segoe UI Light" pitchFamily="34" charset="0"/>
                <a:ea typeface="Segoe UI" pitchFamily="34" charset="0"/>
              </a:rPr>
              <a:t>КОНТЕНТ И ТИПОГРАФИКА</a:t>
            </a:r>
            <a:r>
              <a:rPr lang="en-US" sz="4400" dirty="0" smtClean="0">
                <a:solidFill>
                  <a:prstClr val="white"/>
                </a:solidFill>
                <a:latin typeface="Segoe UI Light" pitchFamily="34" charset="0"/>
                <a:ea typeface="Segoe UI" pitchFamily="34" charset="0"/>
              </a:rPr>
              <a:t>. </a:t>
            </a:r>
            <a:r>
              <a:rPr lang="ru-RU" sz="4400" dirty="0" smtClean="0">
                <a:solidFill>
                  <a:prstClr val="white"/>
                </a:solidFill>
                <a:latin typeface="Segoe UI Light" pitchFamily="34" charset="0"/>
                <a:ea typeface="Segoe UI" pitchFamily="34" charset="0"/>
              </a:rPr>
              <a:t>ВСЕЦЕЛО АУТЕНТИЧНЫЙ</a:t>
            </a:r>
            <a:r>
              <a:rPr lang="en-US" sz="4400" dirty="0" smtClean="0">
                <a:solidFill>
                  <a:prstClr val="white"/>
                </a:solidFill>
                <a:latin typeface="Segoe UI Light" pitchFamily="34" charset="0"/>
                <a:ea typeface="Segoe UI" pitchFamily="34" charset="0"/>
              </a:rPr>
              <a:t>.</a:t>
            </a:r>
          </a:p>
          <a:p>
            <a:pPr eaLnBrk="1" hangingPunct="1">
              <a:defRPr/>
            </a:pPr>
            <a:endParaRPr lang="en-US" sz="2800" dirty="0">
              <a:solidFill>
                <a:prstClr val="white"/>
              </a:solidFill>
              <a:latin typeface="Segoe UI Light" pitchFamily="34" charset="0"/>
              <a:ea typeface="Segoe UI" pitchFamily="34" charset="0"/>
            </a:endParaRPr>
          </a:p>
          <a:p>
            <a:pPr eaLnBrk="1" hangingPunct="1">
              <a:defRPr/>
            </a:pPr>
            <a:endParaRPr lang="en-US" sz="2800" dirty="0">
              <a:solidFill>
                <a:prstClr val="white"/>
              </a:solidFill>
              <a:latin typeface="Segoe UI Light" pitchFamily="34" charset="0"/>
              <a:ea typeface="Segoe UI" pitchFamily="34" charset="0"/>
            </a:endParaRPr>
          </a:p>
          <a:p>
            <a:pPr eaLnBrk="1" hangingPunct="1">
              <a:defRPr/>
            </a:pPr>
            <a:endParaRPr lang="en-US" sz="4000" dirty="0">
              <a:solidFill>
                <a:prstClr val="white"/>
              </a:solidFill>
              <a:latin typeface="Segoe UI Light" pitchFamily="34" charset="0"/>
              <a:ea typeface="Segoe UI" pitchFamily="34" charset="0"/>
            </a:endParaRPr>
          </a:p>
          <a:p>
            <a:pPr eaLnBrk="1" hangingPunct="1">
              <a:defRPr/>
            </a:pPr>
            <a:endParaRPr lang="en-US" dirty="0">
              <a:solidFill>
                <a:srgbClr val="7F7F7F"/>
              </a:solidFill>
              <a:latin typeface="Segoe UI Light" pitchFamily="34" charset="0"/>
              <a:ea typeface="Segoe UI" pitchFamily="34" charset="0"/>
            </a:endParaRPr>
          </a:p>
          <a:p>
            <a:pPr eaLnBrk="1" hangingPunct="1">
              <a:defRPr/>
            </a:pPr>
            <a:endParaRPr lang="en-US" sz="2400" dirty="0">
              <a:solidFill>
                <a:srgbClr val="F2F2F2"/>
              </a:solidFill>
              <a:latin typeface="Segoe UI Light" pitchFamily="34" charset="0"/>
              <a:ea typeface="Segoe UI" pitchFamily="34" charset="0"/>
            </a:endParaRPr>
          </a:p>
          <a:p>
            <a:pPr eaLnBrk="1" hangingPunct="1">
              <a:defRPr/>
            </a:pPr>
            <a:endParaRPr lang="en-US" sz="2400" dirty="0">
              <a:solidFill>
                <a:srgbClr val="FF99CC"/>
              </a:solidFill>
              <a:latin typeface="Segoe UI Light" pitchFamily="34" charset="0"/>
              <a:ea typeface="Segoe UI" pitchFamily="34" charset="0"/>
            </a:endParaRPr>
          </a:p>
          <a:p>
            <a:pPr eaLnBrk="1" hangingPunct="1">
              <a:defRPr/>
            </a:pPr>
            <a:endParaRPr lang="en-US" sz="2400" dirty="0">
              <a:solidFill>
                <a:srgbClr val="898989"/>
              </a:solidFill>
              <a:latin typeface="Segoe UI Light" pitchFamily="34" charset="0"/>
              <a:ea typeface="Segoe UI" pitchFamily="3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7772400" cy="1371600"/>
          </a:xfrm>
        </p:spPr>
        <p:txBody>
          <a:bodyPr anchor="t">
            <a:normAutofit/>
          </a:bodyPr>
          <a:lstStyle/>
          <a:p>
            <a:pPr algn="l"/>
            <a:r>
              <a:rPr lang="ru-RU" sz="4000" dirty="0" smtClean="0">
                <a:solidFill>
                  <a:schemeClr val="bg1"/>
                </a:solidFill>
                <a:latin typeface="Segoe Light"/>
                <a:cs typeface="Segoe Light"/>
              </a:rPr>
              <a:t>Принципы</a:t>
            </a:r>
            <a:endParaRPr lang="en-US" sz="4000" dirty="0">
              <a:solidFill>
                <a:schemeClr val="bg1"/>
              </a:solidFill>
              <a:latin typeface="Segoe Light"/>
              <a:cs typeface="Segoe Light"/>
            </a:endParaRPr>
          </a:p>
        </p:txBody>
      </p:sp>
      <p:sp>
        <p:nvSpPr>
          <p:cNvPr id="3" name="Title 1"/>
          <p:cNvSpPr txBox="1">
            <a:spLocks/>
          </p:cNvSpPr>
          <p:nvPr/>
        </p:nvSpPr>
        <p:spPr>
          <a:xfrm>
            <a:off x="457200" y="2057400"/>
            <a:ext cx="8231187" cy="3657600"/>
          </a:xfrm>
          <a:prstGeom prst="rect">
            <a:avLst/>
          </a:prstGeom>
        </p:spPr>
        <p:txBody>
          <a:bodyPr vert="horz" lIns="91440" tIns="45720" rIns="91440" bIns="45720" rtlCol="0" anchor="t">
            <a:normAutofit/>
          </a:bodyPr>
          <a:lstStyle/>
          <a:p>
            <a:pPr defTabSz="457200">
              <a:spcBef>
                <a:spcPct val="0"/>
              </a:spcBef>
              <a:spcAft>
                <a:spcPts val="600"/>
              </a:spcAft>
              <a:defRPr/>
            </a:pPr>
            <a:r>
              <a:rPr lang="ru-RU" sz="2400" dirty="0" smtClean="0">
                <a:solidFill>
                  <a:srgbClr val="FFC000"/>
                </a:solidFill>
                <a:latin typeface="Segoe Light"/>
                <a:cs typeface="Segoe Light"/>
              </a:rPr>
              <a:t>Чистый</a:t>
            </a:r>
            <a:r>
              <a:rPr lang="en-US" sz="2400" dirty="0" smtClean="0">
                <a:solidFill>
                  <a:srgbClr val="FFC000"/>
                </a:solidFill>
                <a:latin typeface="Segoe Light"/>
                <a:cs typeface="Segoe Light"/>
              </a:rPr>
              <a:t>, </a:t>
            </a:r>
            <a:r>
              <a:rPr lang="ru-RU" sz="2400" dirty="0" smtClean="0">
                <a:solidFill>
                  <a:srgbClr val="FFC000"/>
                </a:solidFill>
                <a:latin typeface="Segoe Light"/>
                <a:cs typeface="Segoe Light"/>
              </a:rPr>
              <a:t>Легкий, Быстрый, Открытый</a:t>
            </a:r>
          </a:p>
          <a:p>
            <a:pPr defTabSz="457200">
              <a:spcBef>
                <a:spcPct val="0"/>
              </a:spcBef>
              <a:spcAft>
                <a:spcPts val="600"/>
              </a:spcAft>
              <a:defRPr/>
            </a:pPr>
            <a:r>
              <a:rPr lang="ru-RU" sz="2400" dirty="0" err="1" smtClean="0">
                <a:solidFill>
                  <a:srgbClr val="00B0F0"/>
                </a:solidFill>
                <a:latin typeface="Segoe Light"/>
                <a:cs typeface="Segoe Light"/>
              </a:rPr>
              <a:t>Типографика</a:t>
            </a:r>
            <a:endParaRPr lang="en-US" sz="2400" dirty="0" smtClean="0">
              <a:solidFill>
                <a:srgbClr val="00B0F0"/>
              </a:solidFill>
              <a:latin typeface="Segoe Light"/>
              <a:cs typeface="Segoe Light"/>
            </a:endParaRPr>
          </a:p>
          <a:p>
            <a:pPr defTabSz="457200">
              <a:spcBef>
                <a:spcPct val="0"/>
              </a:spcBef>
              <a:spcAft>
                <a:spcPts val="600"/>
              </a:spcAft>
              <a:defRPr/>
            </a:pPr>
            <a:r>
              <a:rPr lang="ru-RU" sz="2400" dirty="0" smtClean="0">
                <a:solidFill>
                  <a:srgbClr val="92D050"/>
                </a:solidFill>
                <a:latin typeface="Segoe Light"/>
                <a:cs typeface="Segoe Light"/>
              </a:rPr>
              <a:t>В Движении</a:t>
            </a:r>
            <a:endParaRPr lang="en-US" sz="2400" dirty="0" smtClean="0">
              <a:solidFill>
                <a:srgbClr val="92D050"/>
              </a:solidFill>
              <a:latin typeface="Segoe Light"/>
              <a:cs typeface="Segoe Light"/>
            </a:endParaRPr>
          </a:p>
          <a:p>
            <a:pPr defTabSz="457200">
              <a:spcBef>
                <a:spcPct val="0"/>
              </a:spcBef>
              <a:spcAft>
                <a:spcPts val="600"/>
              </a:spcAft>
              <a:defRPr/>
            </a:pPr>
            <a:r>
              <a:rPr lang="ru-RU" sz="2400" dirty="0" smtClean="0">
                <a:solidFill>
                  <a:srgbClr val="FF0000"/>
                </a:solidFill>
                <a:latin typeface="Segoe Light"/>
                <a:cs typeface="Segoe Light"/>
              </a:rPr>
              <a:t>Контекст. Не Хром</a:t>
            </a:r>
            <a:endParaRPr lang="en-US" sz="2400" dirty="0" smtClean="0">
              <a:solidFill>
                <a:srgbClr val="FF0000"/>
              </a:solidFill>
              <a:latin typeface="Segoe Light"/>
              <a:cs typeface="Segoe Light"/>
            </a:endParaRPr>
          </a:p>
          <a:p>
            <a:pPr defTabSz="457200">
              <a:spcBef>
                <a:spcPct val="0"/>
              </a:spcBef>
              <a:spcAft>
                <a:spcPts val="600"/>
              </a:spcAft>
              <a:defRPr/>
            </a:pPr>
            <a:r>
              <a:rPr lang="ru-RU" sz="2400" dirty="0">
                <a:solidFill>
                  <a:prstClr val="white"/>
                </a:solidFill>
                <a:latin typeface="Segoe Light"/>
                <a:cs typeface="Segoe Light"/>
              </a:rPr>
              <a:t>Аутентично Цифровой</a:t>
            </a:r>
            <a:endParaRPr lang="en-US" sz="2400" dirty="0" smtClean="0">
              <a:solidFill>
                <a:prstClr val="white"/>
              </a:solidFill>
              <a:latin typeface="Segoe Light"/>
              <a:cs typeface="Segoe Light"/>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8686800" cy="1371600"/>
          </a:xfrm>
        </p:spPr>
        <p:txBody>
          <a:bodyPr anchor="t">
            <a:normAutofit/>
          </a:bodyPr>
          <a:lstStyle/>
          <a:p>
            <a:pPr algn="l"/>
            <a:r>
              <a:rPr lang="ru-RU" sz="4000" dirty="0" smtClean="0">
                <a:solidFill>
                  <a:schemeClr val="bg1"/>
                </a:solidFill>
                <a:latin typeface="Segoe Light"/>
                <a:cs typeface="Segoe Light"/>
              </a:rPr>
              <a:t>Сделайте проще</a:t>
            </a:r>
            <a:endParaRPr lang="en-US" sz="4000" dirty="0">
              <a:solidFill>
                <a:schemeClr val="bg1"/>
              </a:solidFill>
              <a:latin typeface="Segoe Light"/>
              <a:cs typeface="Segoe Light"/>
            </a:endParaRPr>
          </a:p>
        </p:txBody>
      </p:sp>
      <p:sp>
        <p:nvSpPr>
          <p:cNvPr id="3" name="Title 1"/>
          <p:cNvSpPr txBox="1">
            <a:spLocks/>
          </p:cNvSpPr>
          <p:nvPr/>
        </p:nvSpPr>
        <p:spPr>
          <a:xfrm>
            <a:off x="457200" y="2057400"/>
            <a:ext cx="8231187" cy="3657600"/>
          </a:xfrm>
          <a:prstGeom prst="rect">
            <a:avLst/>
          </a:prstGeom>
        </p:spPr>
        <p:txBody>
          <a:bodyPr vert="horz" lIns="91440" tIns="45720" rIns="91440" bIns="45720" rtlCol="0" anchor="t">
            <a:normAutofit/>
          </a:bodyPr>
          <a:lstStyle/>
          <a:p>
            <a:pPr marL="0" marR="0" lvl="0" indent="0" algn="l" defTabSz="457200" rtl="0" eaLnBrk="1" fontAlgn="auto" latinLnBrk="0" hangingPunct="1">
              <a:lnSpc>
                <a:spcPct val="100000"/>
              </a:lnSpc>
              <a:spcBef>
                <a:spcPct val="0"/>
              </a:spcBef>
              <a:spcAft>
                <a:spcPts val="600"/>
              </a:spcAft>
              <a:buClrTx/>
              <a:buSzTx/>
              <a:buFontTx/>
              <a:buNone/>
              <a:tabLst/>
              <a:defRPr/>
            </a:pPr>
            <a:r>
              <a:rPr lang="ru-RU" sz="2400" dirty="0" smtClean="0">
                <a:solidFill>
                  <a:schemeClr val="bg1"/>
                </a:solidFill>
                <a:latin typeface="Segoe Light"/>
                <a:ea typeface="+mj-ea"/>
                <a:cs typeface="Segoe Light"/>
              </a:rPr>
              <a:t>Знакомо </a:t>
            </a:r>
            <a:r>
              <a:rPr lang="en-US" sz="2400" dirty="0" smtClean="0">
                <a:solidFill>
                  <a:schemeClr val="bg1"/>
                </a:solidFill>
                <a:latin typeface="Segoe Light"/>
                <a:ea typeface="+mj-ea"/>
                <a:cs typeface="Segoe Light"/>
              </a:rPr>
              <a:t>= </a:t>
            </a:r>
            <a:r>
              <a:rPr lang="ru-RU" sz="2400" dirty="0" smtClean="0">
                <a:solidFill>
                  <a:schemeClr val="bg1"/>
                </a:solidFill>
                <a:latin typeface="Segoe Light"/>
                <a:ea typeface="+mj-ea"/>
                <a:cs typeface="Segoe Light"/>
              </a:rPr>
              <a:t>Просто</a:t>
            </a:r>
            <a:endParaRPr lang="en-US" sz="24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r>
              <a:rPr lang="ru-RU" sz="2400" dirty="0" smtClean="0">
                <a:solidFill>
                  <a:schemeClr val="bg1"/>
                </a:solidFill>
                <a:latin typeface="Segoe Light"/>
                <a:ea typeface="+mj-ea"/>
                <a:cs typeface="Segoe Light"/>
              </a:rPr>
              <a:t>Предоставьте согласованное и ожидаемое поведение</a:t>
            </a:r>
            <a:endParaRPr lang="en-US" sz="24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nikital\Desktop\typo.jpg"/>
          <p:cNvPicPr>
            <a:picLocks noChangeAspect="1" noChangeArrowheads="1"/>
          </p:cNvPicPr>
          <p:nvPr/>
        </p:nvPicPr>
        <p:blipFill rotWithShape="1">
          <a:blip r:embed="rId2" cstate="print">
            <a:extLst>
              <a:ext uri="{28A0092B-C50C-407E-A947-70E740481C1C}">
                <a14:useLocalDpi xmlns:a14="http://schemas.microsoft.com/office/drawing/2010/main" xmlns="" val="0"/>
              </a:ext>
            </a:extLst>
          </a:blip>
          <a:srcRect r="1667"/>
          <a:stretch/>
        </p:blipFill>
        <p:spPr bwMode="auto">
          <a:xfrm>
            <a:off x="152400" y="457200"/>
            <a:ext cx="8991600" cy="5572125"/>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itle 1"/>
          <p:cNvSpPr>
            <a:spLocks noGrp="1"/>
          </p:cNvSpPr>
          <p:nvPr>
            <p:ph type="ctrTitle"/>
          </p:nvPr>
        </p:nvSpPr>
        <p:spPr>
          <a:xfrm>
            <a:off x="457200" y="685800"/>
            <a:ext cx="7772400" cy="1371600"/>
          </a:xfrm>
        </p:spPr>
        <p:txBody>
          <a:bodyPr anchor="t">
            <a:normAutofit/>
          </a:bodyPr>
          <a:lstStyle/>
          <a:p>
            <a:pPr algn="l"/>
            <a:r>
              <a:rPr lang="ru-RU" sz="4000" dirty="0" err="1" smtClean="0">
                <a:solidFill>
                  <a:schemeClr val="bg1"/>
                </a:solidFill>
                <a:latin typeface="Segoe Light"/>
                <a:cs typeface="Segoe Light"/>
              </a:rPr>
              <a:t>Типографика</a:t>
            </a:r>
            <a:endParaRPr lang="en-US" sz="4000" dirty="0">
              <a:solidFill>
                <a:schemeClr val="bg1"/>
              </a:solidFill>
              <a:latin typeface="Segoe Light"/>
              <a:cs typeface="Segoe Light"/>
            </a:endParaRPr>
          </a:p>
        </p:txBody>
      </p:sp>
    </p:spTree>
    <p:extLst>
      <p:ext uri="{BB962C8B-B14F-4D97-AF65-F5344CB8AC3E}">
        <p14:creationId xmlns:p14="http://schemas.microsoft.com/office/powerpoint/2010/main" xmlns="" val="40404988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676275"/>
            <a:ext cx="9144000" cy="5572125"/>
          </a:xfrm>
          <a:prstGeom prst="rect">
            <a:avLst/>
          </a:prstGeom>
        </p:spPr>
      </p:pic>
      <p:sp>
        <p:nvSpPr>
          <p:cNvPr id="4" name="Title 1"/>
          <p:cNvSpPr>
            <a:spLocks noGrp="1"/>
          </p:cNvSpPr>
          <p:nvPr>
            <p:ph type="ctrTitle"/>
          </p:nvPr>
        </p:nvSpPr>
        <p:spPr>
          <a:xfrm>
            <a:off x="457200" y="685800"/>
            <a:ext cx="7772400" cy="1371600"/>
          </a:xfrm>
        </p:spPr>
        <p:txBody>
          <a:bodyPr anchor="t">
            <a:normAutofit/>
          </a:bodyPr>
          <a:lstStyle/>
          <a:p>
            <a:pPr algn="l"/>
            <a:r>
              <a:rPr lang="ru-RU" sz="4000" dirty="0" err="1" smtClean="0">
                <a:solidFill>
                  <a:schemeClr val="bg1"/>
                </a:solidFill>
                <a:latin typeface="Segoe Light"/>
                <a:cs typeface="Segoe Light"/>
              </a:rPr>
              <a:t>Иконографика</a:t>
            </a:r>
            <a:endParaRPr lang="en-US" sz="4000" dirty="0">
              <a:solidFill>
                <a:schemeClr val="bg1"/>
              </a:solidFill>
              <a:latin typeface="Segoe Light"/>
              <a:cs typeface="Segoe Light"/>
            </a:endParaRPr>
          </a:p>
        </p:txBody>
      </p:sp>
    </p:spTree>
    <p:extLst>
      <p:ext uri="{BB962C8B-B14F-4D97-AF65-F5344CB8AC3E}">
        <p14:creationId xmlns:p14="http://schemas.microsoft.com/office/powerpoint/2010/main" xmlns="" val="22758267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7772400" cy="1371600"/>
          </a:xfrm>
        </p:spPr>
        <p:txBody>
          <a:bodyPr anchor="t">
            <a:normAutofit/>
          </a:bodyPr>
          <a:lstStyle/>
          <a:p>
            <a:pPr algn="l"/>
            <a:r>
              <a:rPr lang="ru-RU" sz="4000" dirty="0" err="1" smtClean="0">
                <a:solidFill>
                  <a:schemeClr val="bg1"/>
                </a:solidFill>
                <a:latin typeface="Segoe Light"/>
                <a:cs typeface="Segoe Light"/>
              </a:rPr>
              <a:t>Иконографика</a:t>
            </a:r>
            <a:endParaRPr lang="en-US" sz="4000" dirty="0">
              <a:solidFill>
                <a:schemeClr val="bg1"/>
              </a:solidFill>
              <a:latin typeface="Segoe Light"/>
              <a:cs typeface="Segoe Light"/>
            </a:endParaRPr>
          </a:p>
        </p:txBody>
      </p:sp>
      <p:sp>
        <p:nvSpPr>
          <p:cNvPr id="3" name="Title 1"/>
          <p:cNvSpPr txBox="1">
            <a:spLocks/>
          </p:cNvSpPr>
          <p:nvPr/>
        </p:nvSpPr>
        <p:spPr>
          <a:xfrm>
            <a:off x="457200" y="2057400"/>
            <a:ext cx="8231187" cy="3657600"/>
          </a:xfrm>
          <a:prstGeom prst="rect">
            <a:avLst/>
          </a:prstGeom>
        </p:spPr>
        <p:txBody>
          <a:bodyPr vert="horz" lIns="91440" tIns="45720" rIns="91440" bIns="45720" rtlCol="0" anchor="t">
            <a:normAutofit lnSpcReduction="10000"/>
          </a:bodyPr>
          <a:lstStyle/>
          <a:p>
            <a:pPr lvl="0" defTabSz="457200">
              <a:spcBef>
                <a:spcPct val="0"/>
              </a:spcBef>
              <a:spcAft>
                <a:spcPts val="600"/>
              </a:spcAft>
              <a:defRPr/>
            </a:pPr>
            <a:r>
              <a:rPr lang="ru-RU" sz="2400" dirty="0" smtClean="0">
                <a:solidFill>
                  <a:schemeClr val="bg1"/>
                </a:solidFill>
                <a:latin typeface="Segoe Light"/>
                <a:cs typeface="Segoe Light"/>
              </a:rPr>
              <a:t>Согласованные иконки </a:t>
            </a:r>
            <a:br>
              <a:rPr lang="ru-RU" sz="2400" dirty="0" smtClean="0">
                <a:solidFill>
                  <a:schemeClr val="bg1"/>
                </a:solidFill>
                <a:latin typeface="Segoe Light"/>
                <a:cs typeface="Segoe Light"/>
              </a:rPr>
            </a:br>
            <a:r>
              <a:rPr lang="ru-RU" sz="2400" dirty="0" smtClean="0">
                <a:solidFill>
                  <a:schemeClr val="bg1"/>
                </a:solidFill>
                <a:latin typeface="Segoe Light"/>
                <a:cs typeface="Segoe Light"/>
              </a:rPr>
              <a:t>в меню приложения</a:t>
            </a:r>
            <a:endParaRPr lang="en-US" sz="2400" dirty="0" smtClean="0">
              <a:solidFill>
                <a:schemeClr val="bg1"/>
              </a:solidFill>
              <a:latin typeface="Segoe Light"/>
              <a:cs typeface="Segoe Light"/>
            </a:endParaRPr>
          </a:p>
          <a:p>
            <a:pPr lvl="0" defTabSz="457200">
              <a:spcBef>
                <a:spcPct val="0"/>
              </a:spcBef>
              <a:spcAft>
                <a:spcPts val="600"/>
              </a:spcAft>
              <a:defRPr/>
            </a:pPr>
            <a:endParaRPr lang="en-US" sz="2400" dirty="0" smtClean="0">
              <a:solidFill>
                <a:schemeClr val="bg1"/>
              </a:solidFill>
              <a:latin typeface="Segoe Light"/>
              <a:cs typeface="Segoe Light"/>
            </a:endParaRPr>
          </a:p>
          <a:p>
            <a:pPr lvl="0" defTabSz="457200">
              <a:spcBef>
                <a:spcPct val="0"/>
              </a:spcBef>
              <a:spcAft>
                <a:spcPts val="600"/>
              </a:spcAft>
              <a:defRPr/>
            </a:pPr>
            <a:r>
              <a:rPr lang="ru-RU" sz="2400" dirty="0" smtClean="0">
                <a:solidFill>
                  <a:schemeClr val="bg1"/>
                </a:solidFill>
                <a:latin typeface="Segoe Light"/>
                <a:cs typeface="Segoe Light"/>
              </a:rPr>
              <a:t>Тестируйте иконки с </a:t>
            </a:r>
            <a:br>
              <a:rPr lang="ru-RU" sz="2400" dirty="0" smtClean="0">
                <a:solidFill>
                  <a:schemeClr val="bg1"/>
                </a:solidFill>
                <a:latin typeface="Segoe Light"/>
                <a:cs typeface="Segoe Light"/>
              </a:rPr>
            </a:br>
            <a:r>
              <a:rPr lang="ru-RU" sz="2400" dirty="0" smtClean="0">
                <a:solidFill>
                  <a:schemeClr val="bg1"/>
                </a:solidFill>
                <a:latin typeface="Segoe Light"/>
                <a:cs typeface="Segoe Light"/>
              </a:rPr>
              <a:t>пользователями </a:t>
            </a:r>
            <a:br>
              <a:rPr lang="ru-RU" sz="2400" dirty="0" smtClean="0">
                <a:solidFill>
                  <a:schemeClr val="bg1"/>
                </a:solidFill>
                <a:latin typeface="Segoe Light"/>
                <a:cs typeface="Segoe Light"/>
              </a:rPr>
            </a:br>
            <a:r>
              <a:rPr lang="en-US" sz="2400" dirty="0" smtClean="0">
                <a:solidFill>
                  <a:schemeClr val="bg1"/>
                </a:solidFill>
                <a:latin typeface="Segoe Light"/>
                <a:cs typeface="Segoe Light"/>
              </a:rPr>
              <a:t>(</a:t>
            </a:r>
            <a:r>
              <a:rPr lang="ru-RU" sz="2400" dirty="0" smtClean="0">
                <a:solidFill>
                  <a:schemeClr val="bg1"/>
                </a:solidFill>
                <a:latin typeface="Segoe Light"/>
                <a:cs typeface="Segoe Light"/>
              </a:rPr>
              <a:t>внимание на контекст</a:t>
            </a:r>
            <a:r>
              <a:rPr lang="en-US" sz="2400" dirty="0" smtClean="0">
                <a:solidFill>
                  <a:schemeClr val="bg1"/>
                </a:solidFill>
                <a:latin typeface="Segoe Light"/>
                <a:cs typeface="Segoe Light"/>
              </a:rPr>
              <a:t>)</a:t>
            </a: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r>
              <a:rPr lang="en-US" sz="2400" dirty="0" smtClean="0">
                <a:solidFill>
                  <a:schemeClr val="bg1"/>
                </a:solidFill>
                <a:latin typeface="Segoe Light"/>
                <a:cs typeface="Segoe Light"/>
              </a:rPr>
              <a:t> </a:t>
            </a: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p:txBody>
      </p:sp>
      <p:pic>
        <p:nvPicPr>
          <p:cNvPr id="10" name="Picture 2" descr="\\medx\Secure\Products\Seven\visuals\WARHOL\MOTION\Peter\METRO_DECK\pngs\icons_1920.png"/>
          <p:cNvPicPr>
            <a:picLocks noChangeAspect="1" noChangeArrowheads="1"/>
          </p:cNvPicPr>
          <p:nvPr/>
        </p:nvPicPr>
        <p:blipFill>
          <a:blip r:embed="rId2" cstate="print">
            <a:extLst>
              <a:ext uri="{28A0092B-C50C-407E-A947-70E740481C1C}">
                <a14:useLocalDpi xmlns:a14="http://schemas.microsoft.com/office/drawing/2010/main" xmlns="" val="0"/>
              </a:ext>
            </a:extLst>
          </a:blip>
          <a:srcRect r="44737"/>
          <a:stretch>
            <a:fillRect/>
          </a:stretch>
        </p:blipFill>
        <p:spPr bwMode="auto">
          <a:xfrm>
            <a:off x="4419600" y="762000"/>
            <a:ext cx="4267200" cy="5791201"/>
          </a:xfrm>
          <a:prstGeom prst="rect">
            <a:avLst/>
          </a:prstGeom>
          <a:noFill/>
          <a:extLst>
            <a:ext uri="{909E8E84-426E-40DD-AFC4-6F175D3DCCD1}">
              <a14:hiddenFill xmlns:a14="http://schemas.microsoft.com/office/drawing/2010/main" xmlns="">
                <a:solidFill>
                  <a:srgbClr val="FFFFFF"/>
                </a:solidFill>
              </a14:hiddenFill>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7772400" cy="1371600"/>
          </a:xfrm>
        </p:spPr>
        <p:txBody>
          <a:bodyPr anchor="t">
            <a:normAutofit/>
          </a:bodyPr>
          <a:lstStyle/>
          <a:p>
            <a:pPr algn="l"/>
            <a:r>
              <a:rPr lang="ru-RU" sz="4000" dirty="0" err="1" smtClean="0">
                <a:solidFill>
                  <a:schemeClr val="bg1"/>
                </a:solidFill>
                <a:latin typeface="Segoe Light"/>
                <a:cs typeface="Segoe Light"/>
              </a:rPr>
              <a:t>Хард</a:t>
            </a:r>
            <a:r>
              <a:rPr lang="ru-RU" sz="4000" dirty="0" smtClean="0">
                <a:solidFill>
                  <a:schemeClr val="bg1"/>
                </a:solidFill>
                <a:latin typeface="Segoe Light"/>
                <a:cs typeface="Segoe Light"/>
              </a:rPr>
              <a:t>. приложения</a:t>
            </a:r>
            <a:endParaRPr lang="en-US" sz="4000" dirty="0">
              <a:solidFill>
                <a:schemeClr val="bg1"/>
              </a:solidFill>
              <a:latin typeface="Segoe Light"/>
              <a:cs typeface="Segoe Light"/>
            </a:endParaRPr>
          </a:p>
        </p:txBody>
      </p:sp>
      <p:sp>
        <p:nvSpPr>
          <p:cNvPr id="3" name="Title 1"/>
          <p:cNvSpPr txBox="1">
            <a:spLocks/>
          </p:cNvSpPr>
          <p:nvPr/>
        </p:nvSpPr>
        <p:spPr>
          <a:xfrm>
            <a:off x="457200" y="2057400"/>
            <a:ext cx="8231187" cy="3657600"/>
          </a:xfrm>
          <a:prstGeom prst="rect">
            <a:avLst/>
          </a:prstGeom>
        </p:spPr>
        <p:txBody>
          <a:bodyPr vert="horz" lIns="91440" tIns="45720" rIns="91440" bIns="45720" rtlCol="0" anchor="t">
            <a:normAutofit/>
          </a:bodyPr>
          <a:lstStyle/>
          <a:p>
            <a:pPr marL="0" marR="0" lvl="0" indent="0" algn="l" defTabSz="457200" rtl="0" eaLnBrk="1" fontAlgn="auto" latinLnBrk="0" hangingPunct="1">
              <a:lnSpc>
                <a:spcPct val="100000"/>
              </a:lnSpc>
              <a:spcBef>
                <a:spcPct val="0"/>
              </a:spcBef>
              <a:spcAft>
                <a:spcPts val="600"/>
              </a:spcAft>
              <a:buClrTx/>
              <a:buSzTx/>
              <a:buFontTx/>
              <a:buNone/>
              <a:tabLst/>
              <a:defRPr/>
            </a:pPr>
            <a:r>
              <a:rPr lang="ru-RU" sz="2200" dirty="0" smtClean="0">
                <a:solidFill>
                  <a:schemeClr val="bg1"/>
                </a:solidFill>
                <a:latin typeface="Segoe Light"/>
                <a:ea typeface="+mj-ea"/>
                <a:cs typeface="Segoe Light"/>
              </a:rPr>
              <a:t>Кнопки</a:t>
            </a:r>
            <a:endParaRPr lang="en-US" sz="22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2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r>
              <a:rPr lang="ru-RU" sz="2200" dirty="0" smtClean="0">
                <a:solidFill>
                  <a:schemeClr val="bg1"/>
                </a:solidFill>
                <a:latin typeface="Segoe Light"/>
                <a:ea typeface="+mj-ea"/>
                <a:cs typeface="Segoe Light"/>
              </a:rPr>
              <a:t>Дополнительные</a:t>
            </a:r>
            <a:br>
              <a:rPr lang="ru-RU" sz="2200" dirty="0" smtClean="0">
                <a:solidFill>
                  <a:schemeClr val="bg1"/>
                </a:solidFill>
                <a:latin typeface="Segoe Light"/>
                <a:ea typeface="+mj-ea"/>
                <a:cs typeface="Segoe Light"/>
              </a:rPr>
            </a:br>
            <a:r>
              <a:rPr lang="ru-RU" sz="2200" dirty="0" smtClean="0">
                <a:solidFill>
                  <a:schemeClr val="bg1"/>
                </a:solidFill>
                <a:latin typeface="Segoe Light"/>
                <a:ea typeface="+mj-ea"/>
                <a:cs typeface="Segoe Light"/>
              </a:rPr>
              <a:t>горизонтальные</a:t>
            </a:r>
            <a:endParaRPr lang="en-US" sz="22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2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r>
              <a:rPr lang="ru-RU" sz="2200" dirty="0" smtClean="0">
                <a:solidFill>
                  <a:schemeClr val="bg1"/>
                </a:solidFill>
                <a:latin typeface="Segoe Light"/>
                <a:ea typeface="+mj-ea"/>
                <a:cs typeface="Segoe Light"/>
              </a:rPr>
              <a:t>Проектируйте под 1 руку,</a:t>
            </a:r>
            <a:br>
              <a:rPr lang="ru-RU" sz="2200" dirty="0" smtClean="0">
                <a:solidFill>
                  <a:schemeClr val="bg1"/>
                </a:solidFill>
                <a:latin typeface="Segoe Light"/>
                <a:ea typeface="+mj-ea"/>
                <a:cs typeface="Segoe Light"/>
              </a:rPr>
            </a:br>
            <a:r>
              <a:rPr lang="ru-RU" sz="2200" dirty="0" smtClean="0">
                <a:solidFill>
                  <a:schemeClr val="bg1"/>
                </a:solidFill>
                <a:latin typeface="Segoe Light"/>
                <a:ea typeface="+mj-ea"/>
                <a:cs typeface="Segoe Light"/>
              </a:rPr>
              <a:t>когда это возможно</a:t>
            </a:r>
            <a:endParaRPr lang="en-US" sz="22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200" dirty="0" smtClean="0">
              <a:solidFill>
                <a:schemeClr val="bg1"/>
              </a:solidFill>
              <a:latin typeface="Segoe Light"/>
              <a:ea typeface="+mj-ea"/>
              <a:cs typeface="Segoe Light"/>
            </a:endParaRPr>
          </a:p>
        </p:txBody>
      </p:sp>
      <p:pic>
        <p:nvPicPr>
          <p:cNvPr id="2" name="Picture 1"/>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4267200" y="838200"/>
            <a:ext cx="5238096" cy="5238096"/>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2058352" y="762714"/>
            <a:ext cx="7619048" cy="5714286"/>
          </a:xfrm>
          <a:prstGeom prst="rect">
            <a:avLst/>
          </a:prstGeom>
        </p:spPr>
      </p:pic>
      <p:sp>
        <p:nvSpPr>
          <p:cNvPr id="12" name="Title 1"/>
          <p:cNvSpPr txBox="1">
            <a:spLocks/>
          </p:cNvSpPr>
          <p:nvPr/>
        </p:nvSpPr>
        <p:spPr>
          <a:xfrm>
            <a:off x="457200" y="685800"/>
            <a:ext cx="7772400" cy="1371600"/>
          </a:xfrm>
          <a:prstGeom prst="rect">
            <a:avLst/>
          </a:prstGeom>
        </p:spPr>
        <p:txBody>
          <a:bodyPr vert="horz" lIns="91440" tIns="45720" rIns="91440" bIns="45720" rtlCol="0" anchor="t">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ru-RU" sz="4000" dirty="0" smtClean="0">
                <a:solidFill>
                  <a:schemeClr val="bg1"/>
                </a:solidFill>
                <a:latin typeface="Segoe Light"/>
                <a:cs typeface="Segoe Light"/>
              </a:rPr>
              <a:t>Жесты</a:t>
            </a:r>
            <a:endParaRPr lang="en-US" sz="4000" dirty="0">
              <a:solidFill>
                <a:schemeClr val="bg1"/>
              </a:solidFill>
              <a:latin typeface="Segoe Light"/>
              <a:cs typeface="Segoe Light"/>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cstate="print"/>
          <a:stretch>
            <a:fillRect/>
          </a:stretch>
        </p:blipFill>
        <p:spPr bwMode="auto">
          <a:xfrm>
            <a:off x="-85679" y="1763825"/>
            <a:ext cx="2066879" cy="3561762"/>
          </a:xfrm>
          <a:prstGeom prst="rect">
            <a:avLst/>
          </a:prstGeom>
          <a:noFill/>
          <a:scene3d>
            <a:camera prst="perspectiveContrastingRightFacing"/>
            <a:lightRig rig="threePt" dir="t"/>
          </a:scene3d>
        </p:spPr>
      </p:pic>
      <p:pic>
        <p:nvPicPr>
          <p:cNvPr id="5" name="Picture 10" descr="F:\Users\aboladeg\Documents\Work\windows-mobile\media\Start.png"/>
          <p:cNvPicPr>
            <a:picLocks noChangeAspect="1" noChangeArrowheads="1"/>
          </p:cNvPicPr>
          <p:nvPr/>
        </p:nvPicPr>
        <p:blipFill>
          <a:blip r:embed="rId3" cstate="print"/>
          <a:srcRect t="2284" b="48309"/>
          <a:stretch>
            <a:fillRect/>
          </a:stretch>
        </p:blipFill>
        <p:spPr bwMode="auto">
          <a:xfrm>
            <a:off x="1478280" y="1840025"/>
            <a:ext cx="1645920" cy="3339152"/>
          </a:xfrm>
          <a:prstGeom prst="rect">
            <a:avLst/>
          </a:prstGeom>
          <a:noFill/>
          <a:scene3d>
            <a:camera prst="perspectiveContrastingRightFacing"/>
            <a:lightRig rig="threePt" dir="t"/>
          </a:scene3d>
        </p:spPr>
      </p:pic>
      <p:pic>
        <p:nvPicPr>
          <p:cNvPr id="6" name="Picture 8" descr="F:\Users\aboladeg\Documents\Work\windows-mobile\media\Weather_CardDetail_Blank.png"/>
          <p:cNvPicPr>
            <a:picLocks noChangeAspect="1" noChangeArrowheads="1"/>
          </p:cNvPicPr>
          <p:nvPr/>
        </p:nvPicPr>
        <p:blipFill>
          <a:blip r:embed="rId4" cstate="print"/>
          <a:srcRect t="3414" b="19781"/>
          <a:stretch>
            <a:fillRect/>
          </a:stretch>
        </p:blipFill>
        <p:spPr bwMode="auto">
          <a:xfrm>
            <a:off x="2743200" y="1840025"/>
            <a:ext cx="1645920" cy="3339152"/>
          </a:xfrm>
          <a:prstGeom prst="rect">
            <a:avLst/>
          </a:prstGeom>
          <a:noFill/>
          <a:scene3d>
            <a:camera prst="perspectiveContrastingRightFacing"/>
            <a:lightRig rig="threePt" dir="t"/>
          </a:scene3d>
        </p:spPr>
      </p:pic>
      <p:pic>
        <p:nvPicPr>
          <p:cNvPr id="7" name="Picture 3" descr="F:\Users\aboladeg\Documents\Work\windows-mobile\media\SIP.png"/>
          <p:cNvPicPr>
            <a:picLocks noChangeAspect="1" noChangeArrowheads="1"/>
          </p:cNvPicPr>
          <p:nvPr/>
        </p:nvPicPr>
        <p:blipFill>
          <a:blip r:embed="rId5" cstate="print"/>
          <a:srcRect t="47222" b="8334"/>
          <a:stretch>
            <a:fillRect/>
          </a:stretch>
        </p:blipFill>
        <p:spPr bwMode="auto">
          <a:xfrm>
            <a:off x="3840480" y="3440225"/>
            <a:ext cx="1645920" cy="1187254"/>
          </a:xfrm>
          <a:prstGeom prst="rect">
            <a:avLst/>
          </a:prstGeom>
          <a:noFill/>
          <a:scene3d>
            <a:camera prst="perspectiveContrastingRightFacing"/>
            <a:lightRig rig="threePt" dir="t"/>
          </a:scene3d>
        </p:spPr>
      </p:pic>
      <p:pic>
        <p:nvPicPr>
          <p:cNvPr id="8" name="Picture 2" descr="F:\Users\aboladeg\Documents\Work\windows-mobile\media\app-bar-Portrait_5Button.png"/>
          <p:cNvPicPr>
            <a:picLocks noChangeAspect="1" noChangeArrowheads="1"/>
          </p:cNvPicPr>
          <p:nvPr/>
        </p:nvPicPr>
        <p:blipFill>
          <a:blip r:embed="rId6" cstate="print"/>
          <a:srcRect t="90741"/>
          <a:stretch>
            <a:fillRect/>
          </a:stretch>
        </p:blipFill>
        <p:spPr bwMode="auto">
          <a:xfrm>
            <a:off x="4526280" y="4405425"/>
            <a:ext cx="1645920" cy="247345"/>
          </a:xfrm>
          <a:prstGeom prst="rect">
            <a:avLst/>
          </a:prstGeom>
          <a:noFill/>
          <a:scene3d>
            <a:camera prst="perspectiveContrastingRightFacing"/>
            <a:lightRig rig="threePt" dir="t"/>
          </a:scene3d>
        </p:spPr>
      </p:pic>
      <p:sp>
        <p:nvSpPr>
          <p:cNvPr id="9" name="TextBox 8"/>
          <p:cNvSpPr txBox="1"/>
          <p:nvPr/>
        </p:nvSpPr>
        <p:spPr>
          <a:xfrm>
            <a:off x="4803006" y="4659425"/>
            <a:ext cx="1064394" cy="369332"/>
          </a:xfrm>
          <a:prstGeom prst="rect">
            <a:avLst/>
          </a:prstGeom>
          <a:noFill/>
          <a:scene3d>
            <a:camera prst="perspectiveContrastingRightFacing"/>
            <a:lightRig rig="threePt" dir="t"/>
          </a:scene3d>
        </p:spPr>
        <p:txBody>
          <a:bodyPr wrap="square" rtlCol="0">
            <a:spAutoFit/>
          </a:bodyPr>
          <a:lstStyle/>
          <a:p>
            <a:pPr>
              <a:defRPr/>
            </a:pPr>
            <a:r>
              <a:rPr lang="ru-RU" kern="0" dirty="0" smtClean="0">
                <a:solidFill>
                  <a:sysClr val="windowText" lastClr="000000"/>
                </a:solidFill>
                <a:latin typeface="Segoe UI" pitchFamily="34" charset="0"/>
                <a:ea typeface="Segoe UI" pitchFamily="34" charset="0"/>
                <a:cs typeface="Segoe UI" pitchFamily="34" charset="0"/>
              </a:rPr>
              <a:t>Панель</a:t>
            </a:r>
            <a:endParaRPr lang="en-US" kern="0" dirty="0" smtClean="0">
              <a:solidFill>
                <a:sysClr val="windowText" lastClr="000000"/>
              </a:solidFill>
              <a:latin typeface="Segoe UI" pitchFamily="34" charset="0"/>
              <a:ea typeface="Segoe UI" pitchFamily="34" charset="0"/>
              <a:cs typeface="Segoe UI" pitchFamily="34" charset="0"/>
            </a:endParaRPr>
          </a:p>
        </p:txBody>
      </p:sp>
      <p:sp>
        <p:nvSpPr>
          <p:cNvPr id="10" name="TextBox 9"/>
          <p:cNvSpPr txBox="1"/>
          <p:nvPr/>
        </p:nvSpPr>
        <p:spPr>
          <a:xfrm>
            <a:off x="4343400" y="3070893"/>
            <a:ext cx="762000" cy="369332"/>
          </a:xfrm>
          <a:prstGeom prst="rect">
            <a:avLst/>
          </a:prstGeom>
          <a:noFill/>
          <a:scene3d>
            <a:camera prst="perspectiveHeroicExtremeRightFacing"/>
            <a:lightRig rig="threePt" dir="t"/>
          </a:scene3d>
        </p:spPr>
        <p:txBody>
          <a:bodyPr wrap="square" rtlCol="0">
            <a:spAutoFit/>
          </a:bodyPr>
          <a:lstStyle/>
          <a:p>
            <a:pPr>
              <a:defRPr/>
            </a:pPr>
            <a:r>
              <a:rPr lang="en-US" kern="0" dirty="0" smtClean="0">
                <a:solidFill>
                  <a:sysClr val="windowText" lastClr="000000"/>
                </a:solidFill>
                <a:latin typeface="Segoe UI" pitchFamily="34" charset="0"/>
                <a:ea typeface="Segoe UI" pitchFamily="34" charset="0"/>
                <a:cs typeface="Segoe UI" pitchFamily="34" charset="0"/>
              </a:rPr>
              <a:t>SIP</a:t>
            </a:r>
          </a:p>
        </p:txBody>
      </p:sp>
      <p:sp>
        <p:nvSpPr>
          <p:cNvPr id="11" name="TextBox 10"/>
          <p:cNvSpPr txBox="1"/>
          <p:nvPr/>
        </p:nvSpPr>
        <p:spPr>
          <a:xfrm>
            <a:off x="2627700" y="1030069"/>
            <a:ext cx="3392100" cy="646331"/>
          </a:xfrm>
          <a:prstGeom prst="rect">
            <a:avLst/>
          </a:prstGeom>
          <a:noFill/>
          <a:scene3d>
            <a:camera prst="perspectiveHeroicExtremeRightFacing">
              <a:rot lat="202090" lon="19216992" rev="156003"/>
            </a:camera>
            <a:lightRig rig="threePt" dir="t"/>
          </a:scene3d>
        </p:spPr>
        <p:txBody>
          <a:bodyPr wrap="square" rtlCol="0">
            <a:spAutoFit/>
          </a:bodyPr>
          <a:lstStyle/>
          <a:p>
            <a:pPr>
              <a:defRPr/>
            </a:pPr>
            <a:r>
              <a:rPr lang="ru-RU" kern="0" dirty="0" smtClean="0">
                <a:solidFill>
                  <a:sysClr val="windowText" lastClr="000000"/>
                </a:solidFill>
                <a:latin typeface="Segoe UI" pitchFamily="34" charset="0"/>
                <a:ea typeface="Segoe UI" pitchFamily="34" charset="0"/>
                <a:cs typeface="Segoe UI" pitchFamily="34" charset="0"/>
              </a:rPr>
              <a:t>Страница</a:t>
            </a:r>
            <a:br>
              <a:rPr lang="ru-RU" kern="0" dirty="0" smtClean="0">
                <a:solidFill>
                  <a:sysClr val="windowText" lastClr="000000"/>
                </a:solidFill>
                <a:latin typeface="Segoe UI" pitchFamily="34" charset="0"/>
                <a:ea typeface="Segoe UI" pitchFamily="34" charset="0"/>
                <a:cs typeface="Segoe UI" pitchFamily="34" charset="0"/>
              </a:rPr>
            </a:br>
            <a:r>
              <a:rPr lang="ru-RU" kern="0" dirty="0" smtClean="0">
                <a:solidFill>
                  <a:sysClr val="windowText" lastClr="000000"/>
                </a:solidFill>
                <a:latin typeface="Segoe UI" pitchFamily="34" charset="0"/>
                <a:ea typeface="Segoe UI" pitchFamily="34" charset="0"/>
                <a:cs typeface="Segoe UI" pitchFamily="34" charset="0"/>
              </a:rPr>
              <a:t>приложения</a:t>
            </a:r>
            <a:endParaRPr lang="en-US" kern="0" dirty="0" smtClean="0">
              <a:solidFill>
                <a:sysClr val="windowText" lastClr="000000"/>
              </a:solidFill>
              <a:latin typeface="Segoe UI" pitchFamily="34" charset="0"/>
              <a:ea typeface="Segoe UI" pitchFamily="34" charset="0"/>
              <a:cs typeface="Segoe UI" pitchFamily="34" charset="0"/>
            </a:endParaRPr>
          </a:p>
        </p:txBody>
      </p:sp>
      <p:sp>
        <p:nvSpPr>
          <p:cNvPr id="12" name="TextBox 11"/>
          <p:cNvSpPr txBox="1"/>
          <p:nvPr/>
        </p:nvSpPr>
        <p:spPr>
          <a:xfrm>
            <a:off x="1295400" y="1459468"/>
            <a:ext cx="1752600" cy="369332"/>
          </a:xfrm>
          <a:prstGeom prst="rect">
            <a:avLst/>
          </a:prstGeom>
          <a:noFill/>
          <a:scene3d>
            <a:camera prst="perspectiveHeroicExtremeRightFacing">
              <a:rot lat="188930" lon="19516049" rev="199076"/>
            </a:camera>
            <a:lightRig rig="threePt" dir="t"/>
          </a:scene3d>
        </p:spPr>
        <p:txBody>
          <a:bodyPr wrap="square" rtlCol="0">
            <a:spAutoFit/>
          </a:bodyPr>
          <a:lstStyle/>
          <a:p>
            <a:pPr algn="ctr">
              <a:defRPr/>
            </a:pPr>
            <a:r>
              <a:rPr lang="ru-RU" kern="0" dirty="0" smtClean="0">
                <a:solidFill>
                  <a:sysClr val="windowText" lastClr="000000"/>
                </a:solidFill>
                <a:latin typeface="Segoe UI" pitchFamily="34" charset="0"/>
                <a:ea typeface="Segoe UI" pitchFamily="34" charset="0"/>
                <a:cs typeface="Segoe UI" pitchFamily="34" charset="0"/>
              </a:rPr>
              <a:t>Старт</a:t>
            </a:r>
            <a:endParaRPr lang="en-US" kern="0" dirty="0" smtClean="0">
              <a:solidFill>
                <a:sysClr val="windowText" lastClr="000000"/>
              </a:solidFill>
              <a:latin typeface="Segoe UI" pitchFamily="34" charset="0"/>
              <a:ea typeface="Segoe UI" pitchFamily="34" charset="0"/>
              <a:cs typeface="Segoe UI" pitchFamily="34" charset="0"/>
            </a:endParaRPr>
          </a:p>
        </p:txBody>
      </p:sp>
      <p:pic>
        <p:nvPicPr>
          <p:cNvPr id="13" name="Picture 11" descr="F:\Users\aboladeg\Documents\Work\windows-mobile\media\phone-inc-2linephoto-clean.png"/>
          <p:cNvPicPr>
            <a:picLocks noChangeAspect="1" noChangeArrowheads="1"/>
          </p:cNvPicPr>
          <p:nvPr/>
        </p:nvPicPr>
        <p:blipFill>
          <a:blip r:embed="rId7" cstate="print"/>
          <a:srcRect t="8333"/>
          <a:stretch>
            <a:fillRect/>
          </a:stretch>
        </p:blipFill>
        <p:spPr bwMode="auto">
          <a:xfrm>
            <a:off x="5486400" y="2144825"/>
            <a:ext cx="1645920" cy="2448711"/>
          </a:xfrm>
          <a:prstGeom prst="rect">
            <a:avLst/>
          </a:prstGeom>
          <a:noFill/>
          <a:scene3d>
            <a:camera prst="perspectiveContrastingRightFacing"/>
            <a:lightRig rig="threePt" dir="t"/>
          </a:scene3d>
        </p:spPr>
      </p:pic>
      <p:sp>
        <p:nvSpPr>
          <p:cNvPr id="14" name="TextBox 13"/>
          <p:cNvSpPr txBox="1"/>
          <p:nvPr/>
        </p:nvSpPr>
        <p:spPr>
          <a:xfrm>
            <a:off x="5410200" y="4507468"/>
            <a:ext cx="2057400" cy="369332"/>
          </a:xfrm>
          <a:prstGeom prst="rect">
            <a:avLst/>
          </a:prstGeom>
          <a:noFill/>
          <a:scene3d>
            <a:camera prst="perspectiveContrastingRightFacing">
              <a:rot lat="939642" lon="18673215" rev="160733"/>
            </a:camera>
            <a:lightRig rig="threePt" dir="t"/>
          </a:scene3d>
        </p:spPr>
        <p:txBody>
          <a:bodyPr wrap="square" rtlCol="0">
            <a:spAutoFit/>
          </a:bodyPr>
          <a:lstStyle/>
          <a:p>
            <a:pPr>
              <a:defRPr/>
            </a:pPr>
            <a:r>
              <a:rPr lang="ru-RU" kern="0" dirty="0" smtClean="0">
                <a:solidFill>
                  <a:sysClr val="windowText" lastClr="000000"/>
                </a:solidFill>
                <a:latin typeface="Segoe UI" pitchFamily="34" charset="0"/>
                <a:ea typeface="Segoe UI" pitchFamily="34" charset="0"/>
                <a:cs typeface="Segoe UI" pitchFamily="34" charset="0"/>
              </a:rPr>
              <a:t>Входящий звонок</a:t>
            </a:r>
            <a:endParaRPr lang="en-US" kern="0" dirty="0" smtClean="0">
              <a:solidFill>
                <a:sysClr val="windowText" lastClr="000000"/>
              </a:solidFill>
              <a:latin typeface="Segoe UI" pitchFamily="34" charset="0"/>
              <a:ea typeface="Segoe UI" pitchFamily="34" charset="0"/>
              <a:cs typeface="Segoe UI" pitchFamily="34" charset="0"/>
            </a:endParaRPr>
          </a:p>
        </p:txBody>
      </p:sp>
      <p:pic>
        <p:nvPicPr>
          <p:cNvPr id="15" name="Picture 5" descr="F:\Users\aboladeg\Documents\Work\windows-mobile\media\SysTray.png"/>
          <p:cNvPicPr>
            <a:picLocks noChangeAspect="1" noChangeArrowheads="1"/>
          </p:cNvPicPr>
          <p:nvPr/>
        </p:nvPicPr>
        <p:blipFill>
          <a:blip r:embed="rId8" cstate="print"/>
          <a:srcRect b="94444"/>
          <a:stretch>
            <a:fillRect/>
          </a:stretch>
        </p:blipFill>
        <p:spPr bwMode="auto">
          <a:xfrm>
            <a:off x="6085575" y="1676400"/>
            <a:ext cx="1645920" cy="148407"/>
          </a:xfrm>
          <a:prstGeom prst="rect">
            <a:avLst/>
          </a:prstGeom>
          <a:noFill/>
          <a:scene3d>
            <a:camera prst="perspectiveContrastingRightFacing">
              <a:rot lat="623785" lon="18963665" rev="213210"/>
            </a:camera>
            <a:lightRig rig="threePt" dir="t"/>
          </a:scene3d>
        </p:spPr>
      </p:pic>
      <p:sp>
        <p:nvSpPr>
          <p:cNvPr id="16" name="TextBox 15"/>
          <p:cNvSpPr txBox="1"/>
          <p:nvPr/>
        </p:nvSpPr>
        <p:spPr>
          <a:xfrm>
            <a:off x="5853764" y="1143000"/>
            <a:ext cx="3290236" cy="369332"/>
          </a:xfrm>
          <a:prstGeom prst="rect">
            <a:avLst/>
          </a:prstGeom>
          <a:noFill/>
          <a:scene3d>
            <a:camera prst="perspectiveContrastingRightFacing"/>
            <a:lightRig rig="threePt" dir="t"/>
          </a:scene3d>
        </p:spPr>
        <p:txBody>
          <a:bodyPr wrap="square" rtlCol="0">
            <a:spAutoFit/>
          </a:bodyPr>
          <a:lstStyle/>
          <a:p>
            <a:pPr>
              <a:defRPr/>
            </a:pPr>
            <a:r>
              <a:rPr lang="ru-RU" kern="0" dirty="0" smtClean="0">
                <a:solidFill>
                  <a:sysClr val="windowText" lastClr="000000"/>
                </a:solidFill>
                <a:latin typeface="Segoe UI" pitchFamily="34" charset="0"/>
                <a:ea typeface="Segoe UI" pitchFamily="34" charset="0"/>
                <a:cs typeface="Segoe UI" pitchFamily="34" charset="0"/>
              </a:rPr>
              <a:t>Системный </a:t>
            </a:r>
            <a:r>
              <a:rPr lang="ru-RU" kern="0" dirty="0" err="1" smtClean="0">
                <a:solidFill>
                  <a:sysClr val="windowText" lastClr="000000"/>
                </a:solidFill>
                <a:latin typeface="Segoe UI" pitchFamily="34" charset="0"/>
                <a:ea typeface="Segoe UI" pitchFamily="34" charset="0"/>
                <a:cs typeface="Segoe UI" pitchFamily="34" charset="0"/>
              </a:rPr>
              <a:t>трей</a:t>
            </a:r>
            <a:endParaRPr lang="en-US" kern="0" dirty="0" smtClean="0">
              <a:solidFill>
                <a:sysClr val="windowText" lastClr="000000"/>
              </a:solidFill>
              <a:latin typeface="Segoe UI" pitchFamily="34" charset="0"/>
              <a:ea typeface="Segoe UI" pitchFamily="34" charset="0"/>
              <a:cs typeface="Segoe UI" pitchFamily="34" charset="0"/>
            </a:endParaRPr>
          </a:p>
        </p:txBody>
      </p:sp>
      <p:pic>
        <p:nvPicPr>
          <p:cNvPr id="17" name="Picture 6" descr="F:\Users\aboladeg\Documents\Work\windows-mobile\media\NotificationToast.png"/>
          <p:cNvPicPr>
            <a:picLocks noChangeAspect="1" noChangeArrowheads="1"/>
          </p:cNvPicPr>
          <p:nvPr/>
        </p:nvPicPr>
        <p:blipFill>
          <a:blip r:embed="rId9" cstate="print"/>
          <a:srcRect b="92316"/>
          <a:stretch>
            <a:fillRect/>
          </a:stretch>
        </p:blipFill>
        <p:spPr bwMode="auto">
          <a:xfrm>
            <a:off x="6858000" y="1916225"/>
            <a:ext cx="1645920" cy="205273"/>
          </a:xfrm>
          <a:prstGeom prst="rect">
            <a:avLst/>
          </a:prstGeom>
          <a:noFill/>
          <a:scene3d>
            <a:camera prst="perspectiveContrastingRightFacing"/>
            <a:lightRig rig="threePt" dir="t"/>
          </a:scene3d>
        </p:spPr>
      </p:pic>
      <p:sp>
        <p:nvSpPr>
          <p:cNvPr id="18" name="TextBox 17"/>
          <p:cNvSpPr txBox="1"/>
          <p:nvPr/>
        </p:nvSpPr>
        <p:spPr>
          <a:xfrm>
            <a:off x="6934200" y="1535668"/>
            <a:ext cx="1600200" cy="369332"/>
          </a:xfrm>
          <a:prstGeom prst="rect">
            <a:avLst/>
          </a:prstGeom>
          <a:noFill/>
          <a:scene3d>
            <a:camera prst="perspectiveContrastingRightFacing"/>
            <a:lightRig rig="threePt" dir="t"/>
          </a:scene3d>
        </p:spPr>
        <p:txBody>
          <a:bodyPr wrap="square" rtlCol="0">
            <a:spAutoFit/>
          </a:bodyPr>
          <a:lstStyle/>
          <a:p>
            <a:pPr>
              <a:defRPr/>
            </a:pPr>
            <a:r>
              <a:rPr lang="ru-RU" kern="0" dirty="0" smtClean="0">
                <a:solidFill>
                  <a:sysClr val="windowText" lastClr="000000"/>
                </a:solidFill>
                <a:latin typeface="Segoe UI" pitchFamily="34" charset="0"/>
                <a:ea typeface="Segoe UI" pitchFamily="34" charset="0"/>
                <a:cs typeface="Segoe UI" pitchFamily="34" charset="0"/>
              </a:rPr>
              <a:t>Уведомления</a:t>
            </a:r>
            <a:endParaRPr lang="en-US" kern="0" dirty="0" smtClean="0">
              <a:solidFill>
                <a:sysClr val="windowText" lastClr="000000"/>
              </a:solidFill>
              <a:latin typeface="Segoe UI" pitchFamily="34" charset="0"/>
              <a:ea typeface="Segoe UI" pitchFamily="34" charset="0"/>
              <a:cs typeface="Segoe UI" pitchFamily="34" charset="0"/>
            </a:endParaRPr>
          </a:p>
        </p:txBody>
      </p:sp>
      <p:pic>
        <p:nvPicPr>
          <p:cNvPr id="19" name="Picture 7" descr="F:\Users\aboladeg\Documents\Work\windows-mobile\media\UVC_Lock.png"/>
          <p:cNvPicPr>
            <a:picLocks noChangeAspect="1" noChangeArrowheads="1"/>
          </p:cNvPicPr>
          <p:nvPr/>
        </p:nvPicPr>
        <p:blipFill>
          <a:blip r:embed="rId10" cstate="print"/>
          <a:srcRect b="88889"/>
          <a:stretch>
            <a:fillRect/>
          </a:stretch>
        </p:blipFill>
        <p:spPr bwMode="auto">
          <a:xfrm>
            <a:off x="7802880" y="1916225"/>
            <a:ext cx="1645920" cy="296814"/>
          </a:xfrm>
          <a:prstGeom prst="rect">
            <a:avLst/>
          </a:prstGeom>
          <a:noFill/>
          <a:scene3d>
            <a:camera prst="perspectiveContrastingRightFacing"/>
            <a:lightRig rig="threePt" dir="t"/>
          </a:scene3d>
        </p:spPr>
      </p:pic>
      <p:sp>
        <p:nvSpPr>
          <p:cNvPr id="20" name="TextBox 19"/>
          <p:cNvSpPr txBox="1"/>
          <p:nvPr/>
        </p:nvSpPr>
        <p:spPr>
          <a:xfrm>
            <a:off x="8016240" y="2221468"/>
            <a:ext cx="1356360" cy="369332"/>
          </a:xfrm>
          <a:prstGeom prst="rect">
            <a:avLst/>
          </a:prstGeom>
          <a:noFill/>
          <a:scene3d>
            <a:camera prst="perspectiveContrastingRightFacing"/>
            <a:lightRig rig="threePt" dir="t"/>
          </a:scene3d>
        </p:spPr>
        <p:txBody>
          <a:bodyPr wrap="square" rtlCol="0">
            <a:spAutoFit/>
          </a:bodyPr>
          <a:lstStyle/>
          <a:p>
            <a:pPr>
              <a:defRPr/>
            </a:pPr>
            <a:r>
              <a:rPr lang="ru-RU" kern="0" dirty="0" smtClean="0">
                <a:solidFill>
                  <a:sysClr val="windowText" lastClr="000000"/>
                </a:solidFill>
                <a:latin typeface="Segoe UI" pitchFamily="34" charset="0"/>
                <a:ea typeface="Segoe UI" pitchFamily="34" charset="0"/>
                <a:cs typeface="Segoe UI" pitchFamily="34" charset="0"/>
              </a:rPr>
              <a:t>Громкость</a:t>
            </a:r>
            <a:endParaRPr lang="en-US" kern="0" dirty="0" smtClean="0">
              <a:solidFill>
                <a:sysClr val="windowText" lastClr="000000"/>
              </a:solidFill>
              <a:latin typeface="Segoe UI" pitchFamily="34" charset="0"/>
              <a:ea typeface="Segoe UI" pitchFamily="34" charset="0"/>
              <a:cs typeface="Segoe UI" pitchFamily="34" charset="0"/>
            </a:endParaRPr>
          </a:p>
        </p:txBody>
      </p:sp>
      <p:sp>
        <p:nvSpPr>
          <p:cNvPr id="21" name="TextBox 20"/>
          <p:cNvSpPr txBox="1"/>
          <p:nvPr/>
        </p:nvSpPr>
        <p:spPr>
          <a:xfrm>
            <a:off x="-191701" y="1394493"/>
            <a:ext cx="2030129" cy="369332"/>
          </a:xfrm>
          <a:prstGeom prst="rect">
            <a:avLst/>
          </a:prstGeom>
          <a:noFill/>
          <a:scene3d>
            <a:camera prst="perspectiveHeroicExtremeRightFacing">
              <a:rot lat="188930" lon="19516049" rev="199074"/>
            </a:camera>
            <a:lightRig rig="threePt" dir="t"/>
          </a:scene3d>
        </p:spPr>
        <p:txBody>
          <a:bodyPr wrap="square" rtlCol="0">
            <a:spAutoFit/>
          </a:bodyPr>
          <a:lstStyle/>
          <a:p>
            <a:pPr algn="ctr">
              <a:defRPr/>
            </a:pPr>
            <a:r>
              <a:rPr lang="en-US" kern="0" dirty="0" smtClean="0">
                <a:solidFill>
                  <a:sysClr val="windowText" lastClr="000000"/>
                </a:solidFill>
                <a:latin typeface="Segoe UI" pitchFamily="34" charset="0"/>
                <a:ea typeface="Segoe UI" pitchFamily="34" charset="0"/>
                <a:cs typeface="Segoe UI" pitchFamily="34" charset="0"/>
              </a:rPr>
              <a:t>Direct3D Surface</a:t>
            </a:r>
          </a:p>
        </p:txBody>
      </p:sp>
    </p:spTree>
    <p:extLst>
      <p:ext uri="{BB962C8B-B14F-4D97-AF65-F5344CB8AC3E}">
        <p14:creationId xmlns:p14="http://schemas.microsoft.com/office/powerpoint/2010/main" xmlns="" val="98103146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par>
                          <p:cTn id="39" fill="hold">
                            <p:stCondLst>
                              <p:cond delay="0"/>
                            </p:stCondLst>
                            <p:childTnLst>
                              <p:par>
                                <p:cTn id="40" presetID="1" presetClass="entr" presetSubtype="0" fill="hold" grpId="0" nodeType="afterEffect">
                                  <p:stCondLst>
                                    <p:cond delay="1000"/>
                                  </p:stCondLst>
                                  <p:childTnLst>
                                    <p:set>
                                      <p:cBhvr>
                                        <p:cTn id="41" dur="1" fill="hold">
                                          <p:stCondLst>
                                            <p:cond delay="0"/>
                                          </p:stCondLst>
                                        </p:cTn>
                                        <p:tgtEl>
                                          <p:spTgt spid="18"/>
                                        </p:tgtEl>
                                        <p:attrNameLst>
                                          <p:attrName>style.visibility</p:attrName>
                                        </p:attrNameLst>
                                      </p:cBhvr>
                                      <p:to>
                                        <p:strVal val="visible"/>
                                      </p:to>
                                    </p:set>
                                  </p:childTnLst>
                                </p:cTn>
                              </p:par>
                              <p:par>
                                <p:cTn id="42" presetID="1" presetClass="entr" presetSubtype="0" fill="hold" nodeType="withEffect">
                                  <p:stCondLst>
                                    <p:cond delay="1000"/>
                                  </p:stCondLst>
                                  <p:childTnLst>
                                    <p:set>
                                      <p:cBhvr>
                                        <p:cTn id="43" dur="1" fill="hold">
                                          <p:stCondLst>
                                            <p:cond delay="0"/>
                                          </p:stCondLst>
                                        </p:cTn>
                                        <p:tgtEl>
                                          <p:spTgt spid="17"/>
                                        </p:tgtEl>
                                        <p:attrNameLst>
                                          <p:attrName>style.visibility</p:attrName>
                                        </p:attrNameLst>
                                      </p:cBhvr>
                                      <p:to>
                                        <p:strVal val="visible"/>
                                      </p:to>
                                    </p:set>
                                  </p:childTnLst>
                                </p:cTn>
                              </p:par>
                            </p:childTnLst>
                          </p:cTn>
                        </p:par>
                        <p:par>
                          <p:cTn id="44" fill="hold">
                            <p:stCondLst>
                              <p:cond delay="1000"/>
                            </p:stCondLst>
                            <p:childTnLst>
                              <p:par>
                                <p:cTn id="45" presetID="1" presetClass="entr" presetSubtype="0" fill="hold" nodeType="afterEffect">
                                  <p:stCondLst>
                                    <p:cond delay="1000"/>
                                  </p:stCondLst>
                                  <p:childTnLst>
                                    <p:set>
                                      <p:cBhvr>
                                        <p:cTn id="46" dur="1" fill="hold">
                                          <p:stCondLst>
                                            <p:cond delay="0"/>
                                          </p:stCondLst>
                                        </p:cTn>
                                        <p:tgtEl>
                                          <p:spTgt spid="19"/>
                                        </p:tgtEl>
                                        <p:attrNameLst>
                                          <p:attrName>style.visibility</p:attrName>
                                        </p:attrNameLst>
                                      </p:cBhvr>
                                      <p:to>
                                        <p:strVal val="visible"/>
                                      </p:to>
                                    </p:set>
                                  </p:childTnLst>
                                </p:cTn>
                              </p:par>
                              <p:par>
                                <p:cTn id="47" presetID="1" presetClass="entr" presetSubtype="0" fill="hold" grpId="0" nodeType="withEffect">
                                  <p:stCondLst>
                                    <p:cond delay="1000"/>
                                  </p:stCondLst>
                                  <p:childTnLst>
                                    <p:set>
                                      <p:cBhvr>
                                        <p:cTn id="4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4" grpId="0"/>
      <p:bldP spid="16" grpId="0"/>
      <p:bldP spid="18" grpId="0"/>
      <p:bldP spid="2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7772400" cy="1371600"/>
          </a:xfrm>
        </p:spPr>
        <p:txBody>
          <a:bodyPr anchor="t">
            <a:normAutofit/>
          </a:bodyPr>
          <a:lstStyle/>
          <a:p>
            <a:pPr algn="l"/>
            <a:r>
              <a:rPr lang="ru-RU" sz="4000" dirty="0" smtClean="0">
                <a:solidFill>
                  <a:schemeClr val="bg1"/>
                </a:solidFill>
                <a:latin typeface="Segoe Light"/>
                <a:cs typeface="Segoe Light"/>
              </a:rPr>
              <a:t>Ресурсы</a:t>
            </a:r>
            <a:endParaRPr lang="en-US" sz="4000" dirty="0">
              <a:solidFill>
                <a:schemeClr val="bg1"/>
              </a:solidFill>
              <a:latin typeface="Segoe Light"/>
              <a:cs typeface="Segoe Light"/>
            </a:endParaRPr>
          </a:p>
        </p:txBody>
      </p:sp>
      <p:sp>
        <p:nvSpPr>
          <p:cNvPr id="3" name="Title 1"/>
          <p:cNvSpPr txBox="1">
            <a:spLocks/>
          </p:cNvSpPr>
          <p:nvPr/>
        </p:nvSpPr>
        <p:spPr>
          <a:xfrm>
            <a:off x="457200" y="2057400"/>
            <a:ext cx="8231187" cy="3657600"/>
          </a:xfrm>
          <a:prstGeom prst="rect">
            <a:avLst/>
          </a:prstGeom>
        </p:spPr>
        <p:txBody>
          <a:bodyPr vert="horz" lIns="91440" tIns="45720" rIns="91440" bIns="45720" rtlCol="0" anchor="t">
            <a:normAutofit fontScale="25000" lnSpcReduction="20000"/>
          </a:bodyPr>
          <a:lstStyle/>
          <a:p>
            <a:pPr defTabSz="457200">
              <a:spcBef>
                <a:spcPct val="0"/>
              </a:spcBef>
              <a:spcAft>
                <a:spcPts val="600"/>
              </a:spcAft>
              <a:defRPr/>
            </a:pPr>
            <a:r>
              <a:rPr lang="en-US" sz="14400" dirty="0">
                <a:solidFill>
                  <a:schemeClr val="bg1"/>
                </a:solidFill>
                <a:latin typeface="Segoe Light"/>
                <a:cs typeface="Segoe Light"/>
                <a:hlinkClick r:id="rId2"/>
              </a:rPr>
              <a:t>http:/</a:t>
            </a:r>
            <a:r>
              <a:rPr lang="ru-RU" sz="14400" dirty="0">
                <a:solidFill>
                  <a:schemeClr val="bg1"/>
                </a:solidFill>
                <a:latin typeface="Segoe Light"/>
                <a:cs typeface="Segoe Light"/>
                <a:hlinkClick r:id="rId2"/>
              </a:rPr>
              <a:t>/</a:t>
            </a:r>
            <a:r>
              <a:rPr lang="en-US" sz="14400" dirty="0">
                <a:solidFill>
                  <a:schemeClr val="bg1"/>
                </a:solidFill>
                <a:latin typeface="Segoe Light"/>
                <a:cs typeface="Segoe Light"/>
                <a:hlinkClick r:id="rId2"/>
              </a:rPr>
              <a:t>wp7rocks.com</a:t>
            </a:r>
            <a:endParaRPr lang="en-US" sz="14400" dirty="0">
              <a:solidFill>
                <a:schemeClr val="bg1"/>
              </a:solidFill>
              <a:latin typeface="Segoe Light"/>
              <a:cs typeface="Segoe Light"/>
            </a:endParaRPr>
          </a:p>
          <a:p>
            <a:pPr lvl="0" defTabSz="457200">
              <a:spcBef>
                <a:spcPct val="0"/>
              </a:spcBef>
              <a:spcAft>
                <a:spcPts val="600"/>
              </a:spcAft>
              <a:defRPr/>
            </a:pPr>
            <a:r>
              <a:rPr lang="en-US" sz="14400" dirty="0" smtClean="0">
                <a:solidFill>
                  <a:schemeClr val="bg1"/>
                </a:solidFill>
                <a:latin typeface="Segoe Light"/>
                <a:cs typeface="Segoe Light"/>
                <a:hlinkClick r:id="rId3"/>
              </a:rPr>
              <a:t>http://twitter.com/dpeua</a:t>
            </a:r>
            <a:endParaRPr lang="en-US" sz="14400" dirty="0" smtClean="0">
              <a:solidFill>
                <a:schemeClr val="bg1"/>
              </a:solidFill>
              <a:latin typeface="Segoe Light"/>
              <a:cs typeface="Segoe Light"/>
            </a:endParaRPr>
          </a:p>
          <a:p>
            <a:pPr lvl="0" defTabSz="457200">
              <a:spcBef>
                <a:spcPct val="0"/>
              </a:spcBef>
              <a:spcAft>
                <a:spcPts val="600"/>
              </a:spcAft>
              <a:defRPr/>
            </a:pPr>
            <a:r>
              <a:rPr lang="en-US" sz="14400" dirty="0" smtClean="0">
                <a:solidFill>
                  <a:schemeClr val="bg1"/>
                </a:solidFill>
                <a:latin typeface="Segoe Light"/>
                <a:cs typeface="Segoe Light"/>
                <a:hlinkClick r:id="rId4"/>
              </a:rPr>
              <a:t>http</a:t>
            </a:r>
            <a:r>
              <a:rPr lang="en-US" sz="14400" dirty="0">
                <a:solidFill>
                  <a:schemeClr val="bg1"/>
                </a:solidFill>
                <a:latin typeface="Segoe Light"/>
                <a:cs typeface="Segoe Light"/>
                <a:hlinkClick r:id="rId4"/>
              </a:rPr>
              <a:t>://</a:t>
            </a:r>
            <a:r>
              <a:rPr lang="en-US" sz="14400" dirty="0" smtClean="0">
                <a:solidFill>
                  <a:schemeClr val="bg1"/>
                </a:solidFill>
                <a:latin typeface="Segoe Light"/>
                <a:cs typeface="Segoe Light"/>
                <a:hlinkClick r:id="rId4"/>
              </a:rPr>
              <a:t>uxnext.org.ua</a:t>
            </a:r>
            <a:endParaRPr lang="en-US" sz="14400" dirty="0" smtClean="0">
              <a:solidFill>
                <a:schemeClr val="bg1"/>
              </a:solidFill>
              <a:latin typeface="Segoe Light"/>
              <a:cs typeface="Segoe Light"/>
            </a:endParaRPr>
          </a:p>
          <a:p>
            <a:pPr lvl="0" defTabSz="457200">
              <a:spcBef>
                <a:spcPct val="0"/>
              </a:spcBef>
              <a:spcAft>
                <a:spcPts val="600"/>
              </a:spcAft>
              <a:defRPr/>
            </a:pPr>
            <a:r>
              <a:rPr lang="en-US" sz="14400" dirty="0" smtClean="0">
                <a:solidFill>
                  <a:schemeClr val="bg1"/>
                </a:solidFill>
                <a:latin typeface="Segoe Light"/>
                <a:cs typeface="Segoe Light"/>
                <a:hlinkClick r:id="rId5"/>
              </a:rPr>
              <a:t>http</a:t>
            </a:r>
            <a:r>
              <a:rPr lang="en-US" sz="14400" dirty="0">
                <a:solidFill>
                  <a:schemeClr val="bg1"/>
                </a:solidFill>
                <a:latin typeface="Segoe Light"/>
                <a:cs typeface="Segoe Light"/>
                <a:hlinkClick r:id="rId5"/>
              </a:rPr>
              <a:t>://</a:t>
            </a:r>
            <a:r>
              <a:rPr lang="en-US" sz="14400" dirty="0" smtClean="0">
                <a:solidFill>
                  <a:schemeClr val="bg1"/>
                </a:solidFill>
                <a:latin typeface="Segoe Light"/>
                <a:cs typeface="Segoe Light"/>
                <a:hlinkClick r:id="rId5"/>
              </a:rPr>
              <a:t>create.msdn.com</a:t>
            </a:r>
            <a:endParaRPr lang="en-US" sz="14400" dirty="0" smtClean="0">
              <a:solidFill>
                <a:schemeClr val="bg1"/>
              </a:solidFill>
              <a:latin typeface="Segoe Light"/>
              <a:cs typeface="Segoe Light"/>
            </a:endParaRPr>
          </a:p>
          <a:p>
            <a:pPr lvl="0" defTabSz="457200">
              <a:spcBef>
                <a:spcPct val="0"/>
              </a:spcBef>
              <a:spcAft>
                <a:spcPts val="600"/>
              </a:spcAft>
              <a:defRPr/>
            </a:pPr>
            <a:r>
              <a:rPr lang="en-US" sz="14400" dirty="0" smtClean="0">
                <a:solidFill>
                  <a:schemeClr val="bg1"/>
                </a:solidFill>
                <a:latin typeface="Segoe Light"/>
                <a:cs typeface="Segoe Light"/>
                <a:hlinkClick r:id="rId6"/>
              </a:rPr>
              <a:t>http</a:t>
            </a:r>
            <a:r>
              <a:rPr lang="en-US" sz="14400" dirty="0">
                <a:solidFill>
                  <a:schemeClr val="bg1"/>
                </a:solidFill>
                <a:latin typeface="Segoe Light"/>
                <a:cs typeface="Segoe Light"/>
                <a:hlinkClick r:id="rId6"/>
              </a:rPr>
              <a:t>://msdn.microsoft.com/en-us/library/ff637515(VS.92).</a:t>
            </a:r>
            <a:r>
              <a:rPr lang="en-US" sz="14400" dirty="0" smtClean="0">
                <a:solidFill>
                  <a:schemeClr val="bg1"/>
                </a:solidFill>
                <a:latin typeface="Segoe Light"/>
                <a:cs typeface="Segoe Light"/>
                <a:hlinkClick r:id="rId6"/>
              </a:rPr>
              <a:t>aspx</a:t>
            </a:r>
            <a:endParaRPr lang="en-US" sz="14400" dirty="0" smtClean="0">
              <a:solidFill>
                <a:schemeClr val="bg1"/>
              </a:solidFill>
              <a:latin typeface="Segoe Light"/>
              <a:cs typeface="Segoe Light"/>
            </a:endParaRPr>
          </a:p>
          <a:p>
            <a:pPr lvl="0" defTabSz="457200">
              <a:spcBef>
                <a:spcPct val="0"/>
              </a:spcBef>
              <a:spcAft>
                <a:spcPts val="600"/>
              </a:spcAft>
              <a:defRPr/>
            </a:pPr>
            <a:r>
              <a:rPr lang="ru-RU" sz="2400" dirty="0" smtClean="0">
                <a:solidFill>
                  <a:schemeClr val="bg1"/>
                </a:solidFill>
                <a:latin typeface="Segoe Light"/>
                <a:cs typeface="Segoe Light"/>
              </a:rPr>
              <a:t/>
            </a:r>
            <a:br>
              <a:rPr lang="ru-RU" sz="2400" dirty="0" smtClean="0">
                <a:solidFill>
                  <a:schemeClr val="bg1"/>
                </a:solidFill>
                <a:latin typeface="Segoe Light"/>
                <a:cs typeface="Segoe Light"/>
              </a:rPr>
            </a:br>
            <a:endParaRPr lang="en-US" sz="2400" dirty="0" smtClean="0">
              <a:solidFill>
                <a:schemeClr val="bg1"/>
              </a:solidFill>
              <a:latin typeface="Segoe Light"/>
              <a:cs typeface="Segoe Light"/>
            </a:endParaRPr>
          </a:p>
          <a:p>
            <a:pPr defTabSz="457200">
              <a:spcBef>
                <a:spcPct val="0"/>
              </a:spcBef>
              <a:spcAft>
                <a:spcPts val="600"/>
              </a:spcAft>
              <a:defRPr/>
            </a:pPr>
            <a:r>
              <a:rPr lang="en-US" sz="2400" dirty="0" smtClean="0">
                <a:solidFill>
                  <a:schemeClr val="bg1"/>
                </a:solidFill>
                <a:latin typeface="Segoe Light"/>
                <a:cs typeface="Segoe Light"/>
              </a:rPr>
              <a:t> </a:t>
            </a: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p:txBody>
      </p:sp>
    </p:spTree>
    <p:extLst>
      <p:ext uri="{BB962C8B-B14F-4D97-AF65-F5344CB8AC3E}">
        <p14:creationId xmlns:p14="http://schemas.microsoft.com/office/powerpoint/2010/main" xmlns="" val="122716908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7772400" cy="1371600"/>
          </a:xfrm>
        </p:spPr>
        <p:txBody>
          <a:bodyPr anchor="t">
            <a:normAutofit/>
          </a:bodyPr>
          <a:lstStyle/>
          <a:p>
            <a:pPr algn="l"/>
            <a:r>
              <a:rPr lang="ru-RU" sz="4000" dirty="0" err="1" smtClean="0">
                <a:solidFill>
                  <a:schemeClr val="bg1"/>
                </a:solidFill>
                <a:latin typeface="Segoe Light"/>
                <a:cs typeface="Segoe Light"/>
              </a:rPr>
              <a:t>Тач</a:t>
            </a:r>
            <a:r>
              <a:rPr lang="ru-RU" sz="4000" dirty="0" smtClean="0">
                <a:solidFill>
                  <a:schemeClr val="bg1"/>
                </a:solidFill>
                <a:latin typeface="Segoe Light"/>
                <a:cs typeface="Segoe Light"/>
              </a:rPr>
              <a:t>. интерфейс</a:t>
            </a:r>
            <a:endParaRPr lang="en-US" sz="4000" dirty="0">
              <a:solidFill>
                <a:schemeClr val="bg1"/>
              </a:solidFill>
              <a:latin typeface="Segoe Light"/>
              <a:cs typeface="Segoe Light"/>
            </a:endParaRPr>
          </a:p>
        </p:txBody>
      </p:sp>
      <p:sp>
        <p:nvSpPr>
          <p:cNvPr id="3" name="Title 1"/>
          <p:cNvSpPr txBox="1">
            <a:spLocks/>
          </p:cNvSpPr>
          <p:nvPr/>
        </p:nvSpPr>
        <p:spPr>
          <a:xfrm>
            <a:off x="457200" y="2057400"/>
            <a:ext cx="8231187" cy="3657600"/>
          </a:xfrm>
          <a:prstGeom prst="rect">
            <a:avLst/>
          </a:prstGeom>
        </p:spPr>
        <p:txBody>
          <a:bodyPr vert="horz" lIns="91440" tIns="45720" rIns="91440" bIns="45720" rtlCol="0" anchor="t">
            <a:normAutofit/>
          </a:bodyPr>
          <a:lstStyle/>
          <a:p>
            <a:pPr defTabSz="457200">
              <a:spcBef>
                <a:spcPct val="0"/>
              </a:spcBef>
              <a:spcAft>
                <a:spcPts val="600"/>
              </a:spcAft>
              <a:defRPr/>
            </a:pPr>
            <a:r>
              <a:rPr lang="ru-RU" sz="2400" dirty="0" smtClean="0">
                <a:solidFill>
                  <a:schemeClr val="bg1"/>
                </a:solidFill>
                <a:latin typeface="Segoe Light"/>
                <a:cs typeface="Segoe Light"/>
              </a:rPr>
              <a:t>Оптимальный размер области -</a:t>
            </a:r>
            <a:r>
              <a:rPr lang="en-US" sz="2400" dirty="0" smtClean="0">
                <a:solidFill>
                  <a:schemeClr val="bg1"/>
                </a:solidFill>
                <a:latin typeface="Segoe Light"/>
                <a:cs typeface="Segoe Light"/>
              </a:rPr>
              <a:t> 9</a:t>
            </a:r>
            <a:r>
              <a:rPr lang="ru-RU" sz="2400" dirty="0" smtClean="0">
                <a:solidFill>
                  <a:schemeClr val="bg1"/>
                </a:solidFill>
                <a:latin typeface="Segoe Light"/>
                <a:cs typeface="Segoe Light"/>
              </a:rPr>
              <a:t>мм</a:t>
            </a:r>
            <a:endParaRPr lang="en-US" sz="2400" dirty="0" smtClean="0">
              <a:solidFill>
                <a:schemeClr val="bg1"/>
              </a:solidFill>
              <a:latin typeface="Segoe Light"/>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r>
              <a:rPr lang="ru-RU" sz="2400" dirty="0" smtClean="0">
                <a:solidFill>
                  <a:schemeClr val="bg1"/>
                </a:solidFill>
                <a:latin typeface="Segoe Light"/>
                <a:ea typeface="+mj-ea"/>
                <a:cs typeface="Segoe Light"/>
              </a:rPr>
              <a:t>Минимальный </a:t>
            </a:r>
            <a:r>
              <a:rPr lang="en-US" sz="2400" dirty="0" smtClean="0">
                <a:solidFill>
                  <a:schemeClr val="bg1"/>
                </a:solidFill>
                <a:latin typeface="Segoe Light"/>
                <a:ea typeface="+mj-ea"/>
                <a:cs typeface="Segoe Light"/>
              </a:rPr>
              <a:t>touch target</a:t>
            </a:r>
            <a:r>
              <a:rPr lang="ru-RU" sz="2400" dirty="0" smtClean="0">
                <a:solidFill>
                  <a:schemeClr val="bg1"/>
                </a:solidFill>
                <a:latin typeface="Segoe Light"/>
                <a:ea typeface="+mj-ea"/>
                <a:cs typeface="Segoe Light"/>
              </a:rPr>
              <a:t> -</a:t>
            </a:r>
            <a:r>
              <a:rPr lang="en-US" sz="2400" dirty="0" smtClean="0">
                <a:solidFill>
                  <a:schemeClr val="bg1"/>
                </a:solidFill>
                <a:latin typeface="Segoe Light"/>
                <a:ea typeface="+mj-ea"/>
                <a:cs typeface="Segoe Light"/>
              </a:rPr>
              <a:t> 7</a:t>
            </a:r>
            <a:r>
              <a:rPr lang="ru-RU" sz="2400" dirty="0" smtClean="0">
                <a:solidFill>
                  <a:schemeClr val="bg1"/>
                </a:solidFill>
                <a:latin typeface="Segoe Light"/>
                <a:ea typeface="+mj-ea"/>
                <a:cs typeface="Segoe Light"/>
              </a:rPr>
              <a:t>мм</a:t>
            </a:r>
            <a:endParaRPr lang="en-US" sz="24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r>
              <a:rPr lang="ru-RU" sz="2400" dirty="0" smtClean="0">
                <a:solidFill>
                  <a:schemeClr val="bg1"/>
                </a:solidFill>
                <a:latin typeface="Segoe Light"/>
                <a:ea typeface="+mj-ea"/>
                <a:cs typeface="Segoe Light"/>
              </a:rPr>
              <a:t>Минимальный отступ 2мм</a:t>
            </a:r>
            <a:endParaRPr lang="en-US" sz="24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r>
              <a:rPr lang="ru-RU" sz="2400" dirty="0" smtClean="0">
                <a:solidFill>
                  <a:schemeClr val="bg1"/>
                </a:solidFill>
                <a:latin typeface="Segoe Light"/>
                <a:ea typeface="+mj-ea"/>
                <a:cs typeface="Segoe Light"/>
              </a:rPr>
              <a:t>Визуальный элемент </a:t>
            </a:r>
            <a:r>
              <a:rPr lang="en-US" sz="2400" dirty="0" smtClean="0">
                <a:solidFill>
                  <a:schemeClr val="bg1"/>
                </a:solidFill>
                <a:latin typeface="Segoe Light"/>
                <a:ea typeface="+mj-ea"/>
                <a:cs typeface="Segoe Light"/>
              </a:rPr>
              <a:t>60-100%</a:t>
            </a:r>
            <a:endParaRPr lang="ru-RU" sz="2400" dirty="0">
              <a:solidFill>
                <a:schemeClr val="bg1"/>
              </a:solidFill>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r>
              <a:rPr lang="ru-RU" sz="2400" dirty="0" smtClean="0">
                <a:solidFill>
                  <a:schemeClr val="bg1"/>
                </a:solidFill>
                <a:latin typeface="Segoe Light"/>
                <a:ea typeface="+mj-ea"/>
                <a:cs typeface="Segoe Light"/>
              </a:rPr>
              <a:t>от </a:t>
            </a:r>
            <a:r>
              <a:rPr lang="en-US" sz="2400" dirty="0" smtClean="0">
                <a:solidFill>
                  <a:schemeClr val="bg1"/>
                </a:solidFill>
                <a:latin typeface="Segoe Light"/>
                <a:ea typeface="+mj-ea"/>
                <a:cs typeface="Segoe Light"/>
              </a:rPr>
              <a:t>touch-target</a:t>
            </a:r>
          </a:p>
        </p:txBody>
      </p:sp>
      <p:pic>
        <p:nvPicPr>
          <p:cNvPr id="9" name="Picture 8" descr="touch.png"/>
          <p:cNvPicPr>
            <a:picLocks noChangeAspect="1"/>
          </p:cNvPicPr>
          <p:nvPr/>
        </p:nvPicPr>
        <p:blipFill>
          <a:blip r:embed="rId2" cstate="print"/>
          <a:stretch>
            <a:fillRect/>
          </a:stretch>
        </p:blipFill>
        <p:spPr>
          <a:xfrm>
            <a:off x="5600025" y="1371600"/>
            <a:ext cx="2933362" cy="4572000"/>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8686800" cy="1371600"/>
          </a:xfrm>
        </p:spPr>
        <p:txBody>
          <a:bodyPr anchor="t">
            <a:normAutofit/>
          </a:bodyPr>
          <a:lstStyle/>
          <a:p>
            <a:pPr algn="l"/>
            <a:r>
              <a:rPr lang="en-US" sz="4000" dirty="0" smtClean="0">
                <a:solidFill>
                  <a:schemeClr val="bg1"/>
                </a:solidFill>
                <a:latin typeface="Segoe Light"/>
                <a:cs typeface="Segoe Light"/>
              </a:rPr>
              <a:t>Liv</a:t>
            </a:r>
            <a:r>
              <a:rPr lang="en-US" sz="4000" dirty="0">
                <a:solidFill>
                  <a:schemeClr val="bg1"/>
                </a:solidFill>
                <a:latin typeface="Segoe Light"/>
                <a:cs typeface="Segoe Light"/>
              </a:rPr>
              <a:t>e</a:t>
            </a:r>
            <a:r>
              <a:rPr lang="ru-RU" sz="4000" dirty="0" smtClean="0">
                <a:solidFill>
                  <a:schemeClr val="bg1"/>
                </a:solidFill>
                <a:latin typeface="Segoe Light"/>
                <a:cs typeface="Segoe Light"/>
              </a:rPr>
              <a:t> </a:t>
            </a:r>
            <a:r>
              <a:rPr lang="en-US" sz="4000" dirty="0" smtClean="0">
                <a:solidFill>
                  <a:schemeClr val="bg1"/>
                </a:solidFill>
                <a:latin typeface="Segoe Light"/>
                <a:cs typeface="Segoe Light"/>
              </a:rPr>
              <a:t>Tiles</a:t>
            </a:r>
            <a:endParaRPr lang="en-US" sz="4000" dirty="0">
              <a:solidFill>
                <a:schemeClr val="bg1"/>
              </a:solidFill>
              <a:latin typeface="Segoe Light"/>
              <a:cs typeface="Segoe Light"/>
            </a:endParaRPr>
          </a:p>
        </p:txBody>
      </p:sp>
      <p:pic>
        <p:nvPicPr>
          <p:cNvPr id="11"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3029451"/>
            <a:ext cx="9144000" cy="382854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28597549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8686800" cy="1371600"/>
          </a:xfrm>
        </p:spPr>
        <p:txBody>
          <a:bodyPr anchor="t">
            <a:normAutofit/>
          </a:bodyPr>
          <a:lstStyle/>
          <a:p>
            <a:pPr algn="l"/>
            <a:r>
              <a:rPr lang="en-US" sz="4000" dirty="0" smtClean="0">
                <a:solidFill>
                  <a:schemeClr val="bg1"/>
                </a:solidFill>
                <a:latin typeface="Segoe Light"/>
                <a:cs typeface="Segoe Light"/>
              </a:rPr>
              <a:t>Tile notification</a:t>
            </a:r>
            <a:endParaRPr lang="en-US" sz="4000" dirty="0">
              <a:solidFill>
                <a:schemeClr val="bg1"/>
              </a:solidFill>
              <a:latin typeface="Segoe Light"/>
              <a:cs typeface="Segoe Light"/>
            </a:endParaRPr>
          </a:p>
        </p:txBody>
      </p:sp>
      <p:pic>
        <p:nvPicPr>
          <p:cNvPr id="5"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3048000"/>
            <a:ext cx="9144000" cy="34067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80976046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7772400" cy="1371600"/>
          </a:xfrm>
        </p:spPr>
        <p:txBody>
          <a:bodyPr anchor="t">
            <a:normAutofit/>
          </a:bodyPr>
          <a:lstStyle/>
          <a:p>
            <a:pPr algn="l"/>
            <a:r>
              <a:rPr lang="ru-RU" sz="4000" dirty="0" smtClean="0">
                <a:solidFill>
                  <a:schemeClr val="bg1"/>
                </a:solidFill>
                <a:latin typeface="Segoe Light"/>
                <a:cs typeface="Segoe Light"/>
              </a:rPr>
              <a:t>Общие </a:t>
            </a:r>
            <a:r>
              <a:rPr lang="ru-RU" sz="4000" dirty="0" err="1" smtClean="0">
                <a:solidFill>
                  <a:schemeClr val="bg1"/>
                </a:solidFill>
                <a:latin typeface="Segoe Light"/>
                <a:cs typeface="Segoe Light"/>
              </a:rPr>
              <a:t>контроллы</a:t>
            </a:r>
            <a:endParaRPr lang="en-US" sz="4000" dirty="0">
              <a:solidFill>
                <a:schemeClr val="bg1"/>
              </a:solidFill>
              <a:latin typeface="Segoe Light"/>
              <a:cs typeface="Segoe Light"/>
            </a:endParaRPr>
          </a:p>
        </p:txBody>
      </p:sp>
      <p:pic>
        <p:nvPicPr>
          <p:cNvPr id="1029" name="Picture 5"/>
          <p:cNvPicPr>
            <a:picLocks noChangeAspect="1" noChangeArrowheads="1"/>
          </p:cNvPicPr>
          <p:nvPr/>
        </p:nvPicPr>
        <p:blipFill>
          <a:blip r:embed="rId2" cstate="print"/>
          <a:srcRect/>
          <a:stretch>
            <a:fillRect/>
          </a:stretch>
        </p:blipFill>
        <p:spPr bwMode="auto">
          <a:xfrm>
            <a:off x="571500" y="1676400"/>
            <a:ext cx="1038225" cy="438150"/>
          </a:xfrm>
          <a:prstGeom prst="rect">
            <a:avLst/>
          </a:prstGeom>
          <a:noFill/>
          <a:ln w="9525">
            <a:noFill/>
            <a:miter lim="800000"/>
            <a:headEnd/>
            <a:tailEnd/>
          </a:ln>
        </p:spPr>
      </p:pic>
      <p:pic>
        <p:nvPicPr>
          <p:cNvPr id="1030" name="Picture 6"/>
          <p:cNvPicPr>
            <a:picLocks noChangeAspect="1" noChangeArrowheads="1"/>
          </p:cNvPicPr>
          <p:nvPr/>
        </p:nvPicPr>
        <p:blipFill>
          <a:blip r:embed="rId3" cstate="print"/>
          <a:srcRect/>
          <a:stretch>
            <a:fillRect/>
          </a:stretch>
        </p:blipFill>
        <p:spPr bwMode="auto">
          <a:xfrm>
            <a:off x="571500" y="2286000"/>
            <a:ext cx="3190875" cy="438150"/>
          </a:xfrm>
          <a:prstGeom prst="rect">
            <a:avLst/>
          </a:prstGeom>
          <a:noFill/>
          <a:ln w="9525">
            <a:noFill/>
            <a:miter lim="800000"/>
            <a:headEnd/>
            <a:tailEnd/>
          </a:ln>
        </p:spPr>
      </p:pic>
      <p:pic>
        <p:nvPicPr>
          <p:cNvPr id="1031" name="Picture 7"/>
          <p:cNvPicPr>
            <a:picLocks noChangeAspect="1" noChangeArrowheads="1"/>
          </p:cNvPicPr>
          <p:nvPr/>
        </p:nvPicPr>
        <p:blipFill>
          <a:blip r:embed="rId4" cstate="print"/>
          <a:srcRect/>
          <a:stretch>
            <a:fillRect/>
          </a:stretch>
        </p:blipFill>
        <p:spPr bwMode="auto">
          <a:xfrm>
            <a:off x="571500" y="2895600"/>
            <a:ext cx="361950" cy="333375"/>
          </a:xfrm>
          <a:prstGeom prst="rect">
            <a:avLst/>
          </a:prstGeom>
          <a:noFill/>
          <a:ln w="9525">
            <a:noFill/>
            <a:miter lim="800000"/>
            <a:headEnd/>
            <a:tailEnd/>
          </a:ln>
        </p:spPr>
      </p:pic>
      <p:pic>
        <p:nvPicPr>
          <p:cNvPr id="1033" name="Picture 9"/>
          <p:cNvPicPr>
            <a:picLocks noChangeAspect="1" noChangeArrowheads="1"/>
          </p:cNvPicPr>
          <p:nvPr/>
        </p:nvPicPr>
        <p:blipFill>
          <a:blip r:embed="rId5" cstate="print"/>
          <a:srcRect/>
          <a:stretch>
            <a:fillRect/>
          </a:stretch>
        </p:blipFill>
        <p:spPr bwMode="auto">
          <a:xfrm>
            <a:off x="571500" y="3429000"/>
            <a:ext cx="3305175" cy="771525"/>
          </a:xfrm>
          <a:prstGeom prst="rect">
            <a:avLst/>
          </a:prstGeom>
          <a:noFill/>
          <a:ln w="9525">
            <a:noFill/>
            <a:miter lim="800000"/>
            <a:headEnd/>
            <a:tailEnd/>
          </a:ln>
        </p:spPr>
      </p:pic>
      <p:pic>
        <p:nvPicPr>
          <p:cNvPr id="1034" name="Picture 10"/>
          <p:cNvPicPr>
            <a:picLocks noChangeAspect="1" noChangeArrowheads="1"/>
          </p:cNvPicPr>
          <p:nvPr/>
        </p:nvPicPr>
        <p:blipFill>
          <a:blip r:embed="rId6" cstate="print"/>
          <a:srcRect/>
          <a:stretch>
            <a:fillRect/>
          </a:stretch>
        </p:blipFill>
        <p:spPr bwMode="auto">
          <a:xfrm>
            <a:off x="571500" y="4419600"/>
            <a:ext cx="3314700" cy="609600"/>
          </a:xfrm>
          <a:prstGeom prst="rect">
            <a:avLst/>
          </a:prstGeom>
          <a:noFill/>
          <a:ln w="9525">
            <a:noFill/>
            <a:miter lim="800000"/>
            <a:headEnd/>
            <a:tailEnd/>
          </a:ln>
        </p:spPr>
      </p:pic>
      <p:pic>
        <p:nvPicPr>
          <p:cNvPr id="1035" name="Picture 11"/>
          <p:cNvPicPr>
            <a:picLocks noChangeAspect="1" noChangeArrowheads="1"/>
          </p:cNvPicPr>
          <p:nvPr/>
        </p:nvPicPr>
        <p:blipFill>
          <a:blip r:embed="rId7" cstate="print"/>
          <a:srcRect/>
          <a:stretch>
            <a:fillRect/>
          </a:stretch>
        </p:blipFill>
        <p:spPr bwMode="auto">
          <a:xfrm>
            <a:off x="7991475" y="4524375"/>
            <a:ext cx="857250" cy="238125"/>
          </a:xfrm>
          <a:prstGeom prst="rect">
            <a:avLst/>
          </a:prstGeom>
          <a:noFill/>
          <a:ln w="9525">
            <a:noFill/>
            <a:miter lim="800000"/>
            <a:headEnd/>
            <a:tailEnd/>
          </a:ln>
        </p:spPr>
      </p:pic>
      <p:pic>
        <p:nvPicPr>
          <p:cNvPr id="1036" name="Picture 12"/>
          <p:cNvPicPr>
            <a:picLocks noChangeAspect="1" noChangeArrowheads="1"/>
          </p:cNvPicPr>
          <p:nvPr/>
        </p:nvPicPr>
        <p:blipFill>
          <a:blip r:embed="rId8" cstate="print"/>
          <a:srcRect/>
          <a:stretch>
            <a:fillRect/>
          </a:stretch>
        </p:blipFill>
        <p:spPr bwMode="auto">
          <a:xfrm>
            <a:off x="6734175" y="4981575"/>
            <a:ext cx="2114550" cy="295275"/>
          </a:xfrm>
          <a:prstGeom prst="rect">
            <a:avLst/>
          </a:prstGeom>
          <a:noFill/>
          <a:ln w="9525">
            <a:noFill/>
            <a:miter lim="800000"/>
            <a:headEnd/>
            <a:tailEnd/>
          </a:ln>
        </p:spPr>
      </p:pic>
      <p:pic>
        <p:nvPicPr>
          <p:cNvPr id="1037" name="Picture 13"/>
          <p:cNvPicPr>
            <a:picLocks noChangeAspect="1" noChangeArrowheads="1"/>
          </p:cNvPicPr>
          <p:nvPr/>
        </p:nvPicPr>
        <p:blipFill>
          <a:blip r:embed="rId9" cstate="print"/>
          <a:srcRect/>
          <a:stretch>
            <a:fillRect/>
          </a:stretch>
        </p:blipFill>
        <p:spPr bwMode="auto">
          <a:xfrm>
            <a:off x="7181850" y="5438775"/>
            <a:ext cx="1666875" cy="428625"/>
          </a:xfrm>
          <a:prstGeom prst="rect">
            <a:avLst/>
          </a:prstGeom>
          <a:noFill/>
          <a:ln w="9525">
            <a:noFill/>
            <a:miter lim="800000"/>
            <a:headEnd/>
            <a:tailEnd/>
          </a:ln>
        </p:spPr>
      </p:pic>
      <p:pic>
        <p:nvPicPr>
          <p:cNvPr id="1042" name="Picture 18"/>
          <p:cNvPicPr>
            <a:picLocks noChangeAspect="1" noChangeArrowheads="1"/>
          </p:cNvPicPr>
          <p:nvPr/>
        </p:nvPicPr>
        <p:blipFill>
          <a:blip r:embed="rId10" cstate="print"/>
          <a:srcRect/>
          <a:stretch>
            <a:fillRect/>
          </a:stretch>
        </p:blipFill>
        <p:spPr bwMode="auto">
          <a:xfrm>
            <a:off x="7086600" y="1628775"/>
            <a:ext cx="1762125" cy="990600"/>
          </a:xfrm>
          <a:prstGeom prst="rect">
            <a:avLst/>
          </a:prstGeom>
          <a:noFill/>
          <a:ln w="9525">
            <a:noFill/>
            <a:miter lim="800000"/>
            <a:headEnd/>
            <a:tailEnd/>
          </a:ln>
        </p:spPr>
      </p:pic>
      <p:pic>
        <p:nvPicPr>
          <p:cNvPr id="1043" name="Picture 19"/>
          <p:cNvPicPr>
            <a:picLocks noChangeAspect="1" noChangeArrowheads="1"/>
          </p:cNvPicPr>
          <p:nvPr/>
        </p:nvPicPr>
        <p:blipFill>
          <a:blip r:embed="rId11" cstate="print"/>
          <a:srcRect/>
          <a:stretch>
            <a:fillRect/>
          </a:stretch>
        </p:blipFill>
        <p:spPr bwMode="auto">
          <a:xfrm>
            <a:off x="5562600" y="2695575"/>
            <a:ext cx="3286125" cy="971550"/>
          </a:xfrm>
          <a:prstGeom prst="rect">
            <a:avLst/>
          </a:prstGeom>
          <a:noFill/>
          <a:ln w="9525">
            <a:noFill/>
            <a:miter lim="800000"/>
            <a:headEnd/>
            <a:tailEnd/>
          </a:ln>
        </p:spPr>
      </p:pic>
      <p:pic>
        <p:nvPicPr>
          <p:cNvPr id="1044" name="Picture 20"/>
          <p:cNvPicPr>
            <a:picLocks noChangeAspect="1" noChangeArrowheads="1"/>
          </p:cNvPicPr>
          <p:nvPr/>
        </p:nvPicPr>
        <p:blipFill>
          <a:blip r:embed="rId12" cstate="print"/>
          <a:srcRect/>
          <a:stretch>
            <a:fillRect/>
          </a:stretch>
        </p:blipFill>
        <p:spPr bwMode="auto">
          <a:xfrm>
            <a:off x="5619750" y="3762375"/>
            <a:ext cx="3228975" cy="647700"/>
          </a:xfrm>
          <a:prstGeom prst="rect">
            <a:avLst/>
          </a:prstGeom>
          <a:noFill/>
          <a:ln w="9525">
            <a:noFill/>
            <a:miter lim="800000"/>
            <a:headEnd/>
            <a:tailEnd/>
          </a:ln>
        </p:spPr>
      </p:pic>
      <p:pic>
        <p:nvPicPr>
          <p:cNvPr id="1045" name="Picture 21"/>
          <p:cNvPicPr>
            <a:picLocks noChangeAspect="1" noChangeArrowheads="1"/>
          </p:cNvPicPr>
          <p:nvPr/>
        </p:nvPicPr>
        <p:blipFill>
          <a:blip r:embed="rId13" cstate="print"/>
          <a:srcRect/>
          <a:stretch>
            <a:fillRect/>
          </a:stretch>
        </p:blipFill>
        <p:spPr bwMode="auto">
          <a:xfrm>
            <a:off x="609600" y="5257800"/>
            <a:ext cx="4457700" cy="5905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5486400" y="1676400"/>
            <a:ext cx="1143000" cy="60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a:spLocks noGrp="1"/>
          </p:cNvSpPr>
          <p:nvPr>
            <p:ph type="ctrTitle"/>
          </p:nvPr>
        </p:nvSpPr>
        <p:spPr>
          <a:xfrm>
            <a:off x="457200" y="685800"/>
            <a:ext cx="7772400" cy="1371600"/>
          </a:xfrm>
        </p:spPr>
        <p:txBody>
          <a:bodyPr anchor="t">
            <a:normAutofit/>
          </a:bodyPr>
          <a:lstStyle/>
          <a:p>
            <a:pPr algn="l"/>
            <a:r>
              <a:rPr lang="ru-RU" sz="4000" dirty="0" smtClean="0">
                <a:solidFill>
                  <a:schemeClr val="bg1"/>
                </a:solidFill>
                <a:latin typeface="Segoe Light"/>
                <a:cs typeface="Segoe Light"/>
              </a:rPr>
              <a:t>Меню + панель приложения</a:t>
            </a:r>
            <a:endParaRPr lang="en-US" sz="4000" dirty="0">
              <a:solidFill>
                <a:schemeClr val="bg1"/>
              </a:solidFill>
              <a:latin typeface="Segoe Light"/>
              <a:cs typeface="Segoe Light"/>
            </a:endParaRPr>
          </a:p>
        </p:txBody>
      </p:sp>
      <p:sp>
        <p:nvSpPr>
          <p:cNvPr id="3" name="Title 1"/>
          <p:cNvSpPr txBox="1">
            <a:spLocks/>
          </p:cNvSpPr>
          <p:nvPr/>
        </p:nvSpPr>
        <p:spPr>
          <a:xfrm>
            <a:off x="457200" y="2057400"/>
            <a:ext cx="8231187" cy="3657600"/>
          </a:xfrm>
          <a:prstGeom prst="rect">
            <a:avLst/>
          </a:prstGeom>
        </p:spPr>
        <p:txBody>
          <a:bodyPr vert="horz" lIns="91440" tIns="45720" rIns="91440" bIns="45720" rtlCol="0" anchor="t">
            <a:normAutofit fontScale="92500" lnSpcReduction="10000"/>
          </a:bodyPr>
          <a:lstStyle/>
          <a:p>
            <a:pPr defTabSz="457200">
              <a:spcBef>
                <a:spcPct val="0"/>
              </a:spcBef>
              <a:spcAft>
                <a:spcPts val="600"/>
              </a:spcAft>
              <a:defRPr/>
            </a:pPr>
            <a:r>
              <a:rPr lang="ru-RU" sz="2400" dirty="0" smtClean="0">
                <a:solidFill>
                  <a:schemeClr val="bg1"/>
                </a:solidFill>
                <a:latin typeface="Segoe Light"/>
                <a:cs typeface="Segoe Light"/>
              </a:rPr>
              <a:t>До 4 иконок</a:t>
            </a:r>
            <a:endParaRPr lang="en-US" sz="2400" dirty="0" smtClean="0">
              <a:solidFill>
                <a:schemeClr val="bg1"/>
              </a:solidFill>
              <a:latin typeface="Segoe Light"/>
              <a:cs typeface="Segoe Light"/>
            </a:endParaRP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r>
              <a:rPr lang="ru-RU" sz="2400" dirty="0" smtClean="0">
                <a:solidFill>
                  <a:schemeClr val="bg1"/>
                </a:solidFill>
                <a:latin typeface="Segoe Light"/>
                <a:cs typeface="Segoe Light"/>
              </a:rPr>
              <a:t>Не заполняйте все 4, если возможно</a:t>
            </a:r>
            <a:endParaRPr lang="en-US" sz="2400" dirty="0" smtClean="0">
              <a:solidFill>
                <a:schemeClr val="bg1"/>
              </a:solidFill>
              <a:latin typeface="Segoe Light"/>
              <a:cs typeface="Segoe Light"/>
            </a:endParaRP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r>
              <a:rPr lang="ru-RU" sz="2400" dirty="0" smtClean="0">
                <a:solidFill>
                  <a:schemeClr val="bg1"/>
                </a:solidFill>
                <a:latin typeface="Segoe Light"/>
                <a:cs typeface="Segoe Light"/>
              </a:rPr>
              <a:t>Поднятие панели для отображения</a:t>
            </a:r>
            <a:br>
              <a:rPr lang="ru-RU" sz="2400" dirty="0" smtClean="0">
                <a:solidFill>
                  <a:schemeClr val="bg1"/>
                </a:solidFill>
                <a:latin typeface="Segoe Light"/>
                <a:cs typeface="Segoe Light"/>
              </a:rPr>
            </a:br>
            <a:r>
              <a:rPr lang="ru-RU" sz="2400" dirty="0" smtClean="0">
                <a:solidFill>
                  <a:schemeClr val="bg1"/>
                </a:solidFill>
                <a:latin typeface="Segoe Light"/>
                <a:cs typeface="Segoe Light"/>
              </a:rPr>
              <a:t>меню</a:t>
            </a:r>
            <a:r>
              <a:rPr lang="en-US" sz="2400" dirty="0" smtClean="0">
                <a:latin typeface="Segoe Light"/>
                <a:cs typeface="Segoe Light"/>
              </a:rPr>
              <a:t>Trigger</a:t>
            </a: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r>
              <a:rPr lang="en-US" sz="2400" dirty="0" smtClean="0">
                <a:solidFill>
                  <a:schemeClr val="bg1"/>
                </a:solidFill>
                <a:latin typeface="Segoe Light"/>
                <a:cs typeface="Segoe Light"/>
              </a:rPr>
              <a:t> </a:t>
            </a: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p:txBody>
      </p:sp>
      <p:pic>
        <p:nvPicPr>
          <p:cNvPr id="7" name="Email_menu_vr1.wmv">
            <a:hlinkClick r:id="" action="ppaction://media"/>
          </p:cNvPr>
          <p:cNvPicPr>
            <a:picLocks noChangeAspect="1"/>
          </p:cNvPicPr>
          <p:nvPr>
            <a:videoFile r:link="rId1"/>
            <p:extLst>
              <p:ext uri="{DAA4B4D4-6D71-4841-9C94-3DE7FCFB9230}">
                <p14:media xmlns:p14="http://schemas.microsoft.com/office/powerpoint/2010/main" xmlns="" r:link="rId4"/>
              </p:ext>
            </p:extLst>
          </p:nvPr>
        </p:nvPicPr>
        <p:blipFill>
          <a:blip r:embed="rId5" cstate="print"/>
          <a:stretch>
            <a:fillRect/>
          </a:stretch>
        </p:blipFill>
        <p:spPr>
          <a:xfrm>
            <a:off x="5486400" y="1676400"/>
            <a:ext cx="2743200" cy="4572000"/>
          </a:xfrm>
          <a:prstGeom prst="rect">
            <a:avLst/>
          </a:prstGeom>
          <a:ln>
            <a:solidFill>
              <a:schemeClr val="bg1"/>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mediacall" presetSubtype="0" fill="hold" nodeType="afterEffect">
                                  <p:stCondLst>
                                    <p:cond delay="0"/>
                                  </p:stCondLst>
                                  <p:childTnLst>
                                    <p:cmd type="call" cmd="togglePause">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7"/>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5486400" y="1676400"/>
            <a:ext cx="1143000" cy="60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a:spLocks noGrp="1"/>
          </p:cNvSpPr>
          <p:nvPr>
            <p:ph type="ctrTitle"/>
          </p:nvPr>
        </p:nvSpPr>
        <p:spPr>
          <a:xfrm>
            <a:off x="457200" y="685800"/>
            <a:ext cx="7772400" cy="1371600"/>
          </a:xfrm>
        </p:spPr>
        <p:txBody>
          <a:bodyPr anchor="t">
            <a:normAutofit/>
          </a:bodyPr>
          <a:lstStyle/>
          <a:p>
            <a:pPr algn="l"/>
            <a:r>
              <a:rPr lang="ru-RU" sz="4000" dirty="0" smtClean="0">
                <a:solidFill>
                  <a:schemeClr val="bg1"/>
                </a:solidFill>
                <a:latin typeface="Segoe Light"/>
                <a:cs typeface="Segoe Light"/>
              </a:rPr>
              <a:t>Закладки, </a:t>
            </a:r>
            <a:r>
              <a:rPr lang="en-US" sz="4000" dirty="0" smtClean="0">
                <a:solidFill>
                  <a:schemeClr val="bg1"/>
                </a:solidFill>
                <a:latin typeface="Segoe Light"/>
                <a:cs typeface="Segoe Light"/>
              </a:rPr>
              <a:t>pivot</a:t>
            </a:r>
            <a:endParaRPr lang="en-US" sz="4000" dirty="0">
              <a:solidFill>
                <a:schemeClr val="bg1"/>
              </a:solidFill>
              <a:latin typeface="Segoe Light"/>
              <a:cs typeface="Segoe Light"/>
            </a:endParaRPr>
          </a:p>
        </p:txBody>
      </p:sp>
      <p:sp>
        <p:nvSpPr>
          <p:cNvPr id="3" name="Title 1"/>
          <p:cNvSpPr txBox="1">
            <a:spLocks/>
          </p:cNvSpPr>
          <p:nvPr/>
        </p:nvSpPr>
        <p:spPr>
          <a:xfrm>
            <a:off x="457200" y="2057400"/>
            <a:ext cx="8231187" cy="3657600"/>
          </a:xfrm>
          <a:prstGeom prst="rect">
            <a:avLst/>
          </a:prstGeom>
        </p:spPr>
        <p:txBody>
          <a:bodyPr vert="horz" lIns="91440" tIns="45720" rIns="91440" bIns="45720" rtlCol="0" anchor="t">
            <a:normAutofit/>
          </a:bodyPr>
          <a:lstStyle/>
          <a:p>
            <a:pPr defTabSz="457200">
              <a:spcBef>
                <a:spcPct val="0"/>
              </a:spcBef>
              <a:spcAft>
                <a:spcPts val="600"/>
              </a:spcAft>
              <a:defRPr/>
            </a:pPr>
            <a:r>
              <a:rPr lang="ru-RU" sz="2400" dirty="0" smtClean="0">
                <a:solidFill>
                  <a:schemeClr val="bg1"/>
                </a:solidFill>
                <a:latin typeface="Segoe Light"/>
                <a:cs typeface="Segoe Light"/>
              </a:rPr>
              <a:t>Разделение многочисленных задач</a:t>
            </a:r>
            <a:endParaRPr lang="en-US" sz="2400" dirty="0" smtClean="0">
              <a:solidFill>
                <a:schemeClr val="bg1"/>
              </a:solidFill>
              <a:latin typeface="Segoe Light"/>
              <a:cs typeface="Segoe Light"/>
            </a:endParaRP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r>
              <a:rPr lang="ru-RU" sz="2400" dirty="0" err="1" smtClean="0">
                <a:solidFill>
                  <a:schemeClr val="bg1"/>
                </a:solidFill>
                <a:latin typeface="Segoe Light"/>
                <a:cs typeface="Segoe Light"/>
              </a:rPr>
              <a:t>Тэп</a:t>
            </a:r>
            <a:r>
              <a:rPr lang="ru-RU" sz="2400" dirty="0" smtClean="0">
                <a:solidFill>
                  <a:schemeClr val="bg1"/>
                </a:solidFill>
                <a:latin typeface="Segoe Light"/>
                <a:cs typeface="Segoe Light"/>
              </a:rPr>
              <a:t> или флик для переключения</a:t>
            </a:r>
            <a:endParaRPr lang="en-US" sz="2400" dirty="0" smtClean="0">
              <a:solidFill>
                <a:schemeClr val="bg1"/>
              </a:solidFill>
              <a:latin typeface="Segoe Light"/>
              <a:cs typeface="Segoe Light"/>
            </a:endParaRP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r>
              <a:rPr lang="en-US" sz="2400" dirty="0" smtClean="0">
                <a:latin typeface="Segoe Light"/>
                <a:cs typeface="Segoe Light"/>
              </a:rPr>
              <a:t>Trigger</a:t>
            </a: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r>
              <a:rPr lang="en-US" sz="2400" dirty="0" smtClean="0">
                <a:solidFill>
                  <a:schemeClr val="bg1"/>
                </a:solidFill>
                <a:latin typeface="Segoe Light"/>
                <a:cs typeface="Segoe Light"/>
              </a:rPr>
              <a:t> </a:t>
            </a: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p:txBody>
      </p:sp>
      <p:pic>
        <p:nvPicPr>
          <p:cNvPr id="8" name="Pivotsample2.wmv">
            <a:hlinkClick r:id="" action="ppaction://media"/>
          </p:cNvPr>
          <p:cNvPicPr>
            <a:picLocks noChangeAspect="1"/>
          </p:cNvPicPr>
          <p:nvPr>
            <a:videoFile r:link="rId1"/>
            <p:extLst>
              <p:ext uri="{DAA4B4D4-6D71-4841-9C94-3DE7FCFB9230}">
                <p14:media xmlns:p14="http://schemas.microsoft.com/office/powerpoint/2010/main" xmlns="" r:link="rId4"/>
              </p:ext>
            </p:extLst>
          </p:nvPr>
        </p:nvPicPr>
        <p:blipFill>
          <a:blip r:embed="rId5" cstate="print"/>
          <a:stretch>
            <a:fillRect/>
          </a:stretch>
        </p:blipFill>
        <p:spPr>
          <a:xfrm>
            <a:off x="5486400" y="1676400"/>
            <a:ext cx="2743200" cy="4572000"/>
          </a:xfrm>
          <a:prstGeom prst="rect">
            <a:avLst/>
          </a:prstGeom>
          <a:ln>
            <a:solidFill>
              <a:schemeClr val="bg1"/>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par>
                          <p:cTn id="7" fill="hold">
                            <p:stCondLst>
                              <p:cond delay="0"/>
                            </p:stCondLst>
                            <p:childTnLst>
                              <p:par>
                                <p:cTn id="8" presetID="2" presetClass="mediacall" presetSubtype="0" fill="hold" nodeType="afterEffect">
                                  <p:stCondLst>
                                    <p:cond delay="0"/>
                                  </p:stCondLst>
                                  <p:childTnLst>
                                    <p:cmd type="call" cmd="togglePause">
                                      <p:cBhvr>
                                        <p:cTn id="9"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0" fill="hold" display="0">
                  <p:stCondLst>
                    <p:cond delay="indefinite"/>
                  </p:stCondLst>
                  <p:endCondLst>
                    <p:cond evt="onNext" delay="0">
                      <p:tgtEl>
                        <p:sldTgt/>
                      </p:tgtEl>
                    </p:cond>
                    <p:cond evt="onPrev" delay="0">
                      <p:tgtEl>
                        <p:sldTgt/>
                      </p:tgtEl>
                    </p:cond>
                  </p:endCondLst>
                </p:cTn>
                <p:tgtEl>
                  <p:spTgt spid="8"/>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5486400" y="1676400"/>
            <a:ext cx="1143000" cy="60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a:spLocks noGrp="1"/>
          </p:cNvSpPr>
          <p:nvPr>
            <p:ph type="ctrTitle"/>
          </p:nvPr>
        </p:nvSpPr>
        <p:spPr>
          <a:xfrm>
            <a:off x="457200" y="685800"/>
            <a:ext cx="7772400" cy="1371600"/>
          </a:xfrm>
        </p:spPr>
        <p:txBody>
          <a:bodyPr anchor="t">
            <a:normAutofit/>
          </a:bodyPr>
          <a:lstStyle/>
          <a:p>
            <a:pPr algn="l"/>
            <a:r>
              <a:rPr lang="ru-RU" sz="4000" dirty="0" err="1" smtClean="0">
                <a:solidFill>
                  <a:schemeClr val="bg1"/>
                </a:solidFill>
                <a:latin typeface="Segoe Light"/>
                <a:cs typeface="Segoe Light"/>
              </a:rPr>
              <a:t>Хабы</a:t>
            </a:r>
            <a:r>
              <a:rPr lang="en-US" sz="4000" dirty="0" smtClean="0">
                <a:solidFill>
                  <a:schemeClr val="bg1"/>
                </a:solidFill>
                <a:latin typeface="Segoe Light"/>
                <a:cs typeface="Segoe Light"/>
              </a:rPr>
              <a:t>, panorama</a:t>
            </a:r>
            <a:endParaRPr lang="en-US" sz="4000" dirty="0">
              <a:solidFill>
                <a:schemeClr val="bg1"/>
              </a:solidFill>
              <a:latin typeface="Segoe Light"/>
              <a:cs typeface="Segoe Light"/>
            </a:endParaRPr>
          </a:p>
        </p:txBody>
      </p:sp>
      <p:sp>
        <p:nvSpPr>
          <p:cNvPr id="3" name="Title 1"/>
          <p:cNvSpPr txBox="1">
            <a:spLocks/>
          </p:cNvSpPr>
          <p:nvPr/>
        </p:nvSpPr>
        <p:spPr>
          <a:xfrm>
            <a:off x="457200" y="2057400"/>
            <a:ext cx="8231187" cy="3657600"/>
          </a:xfrm>
          <a:prstGeom prst="rect">
            <a:avLst/>
          </a:prstGeom>
        </p:spPr>
        <p:txBody>
          <a:bodyPr vert="horz" lIns="91440" tIns="45720" rIns="91440" bIns="45720" rtlCol="0" anchor="t">
            <a:normAutofit/>
          </a:bodyPr>
          <a:lstStyle/>
          <a:p>
            <a:pPr defTabSz="457200">
              <a:spcBef>
                <a:spcPct val="0"/>
              </a:spcBef>
              <a:spcAft>
                <a:spcPts val="600"/>
              </a:spcAft>
              <a:defRPr/>
            </a:pPr>
            <a:r>
              <a:rPr lang="ru-RU" sz="2400" dirty="0" smtClean="0">
                <a:solidFill>
                  <a:schemeClr val="bg1"/>
                </a:solidFill>
                <a:latin typeface="Segoe Light"/>
                <a:cs typeface="Segoe Light"/>
              </a:rPr>
              <a:t>Богатое наполнение</a:t>
            </a:r>
            <a:endParaRPr lang="en-US" sz="2400" dirty="0" smtClean="0">
              <a:solidFill>
                <a:schemeClr val="bg1"/>
              </a:solidFill>
              <a:latin typeface="Segoe Light"/>
              <a:cs typeface="Segoe Light"/>
            </a:endParaRP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r>
              <a:rPr lang="ru-RU" sz="2400" dirty="0" smtClean="0">
                <a:solidFill>
                  <a:schemeClr val="bg1"/>
                </a:solidFill>
                <a:latin typeface="Segoe Light"/>
                <a:cs typeface="Segoe Light"/>
              </a:rPr>
              <a:t>Агрегация различных</a:t>
            </a:r>
            <a:br>
              <a:rPr lang="ru-RU" sz="2400" dirty="0" smtClean="0">
                <a:solidFill>
                  <a:schemeClr val="bg1"/>
                </a:solidFill>
                <a:latin typeface="Segoe Light"/>
                <a:cs typeface="Segoe Light"/>
              </a:rPr>
            </a:br>
            <a:r>
              <a:rPr lang="ru-RU" sz="2400" dirty="0" smtClean="0">
                <a:solidFill>
                  <a:schemeClr val="bg1"/>
                </a:solidFill>
                <a:latin typeface="Segoe Light"/>
                <a:cs typeface="Segoe Light"/>
              </a:rPr>
              <a:t>источников </a:t>
            </a:r>
            <a:endParaRPr lang="en-US" sz="2400" dirty="0" smtClean="0">
              <a:solidFill>
                <a:schemeClr val="bg1"/>
              </a:solidFill>
              <a:latin typeface="Segoe Light"/>
              <a:cs typeface="Segoe Light"/>
            </a:endParaRP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endParaRPr lang="en-US" sz="2400" dirty="0" smtClean="0">
              <a:solidFill>
                <a:schemeClr val="bg1"/>
              </a:solidFill>
              <a:latin typeface="Segoe Light"/>
              <a:cs typeface="Segoe Light"/>
            </a:endParaRPr>
          </a:p>
          <a:p>
            <a:pPr defTabSz="457200">
              <a:spcBef>
                <a:spcPct val="0"/>
              </a:spcBef>
              <a:spcAft>
                <a:spcPts val="600"/>
              </a:spcAft>
              <a:defRPr/>
            </a:pPr>
            <a:r>
              <a:rPr lang="en-US" sz="2400" dirty="0" smtClean="0">
                <a:solidFill>
                  <a:schemeClr val="bg1"/>
                </a:solidFill>
                <a:latin typeface="Segoe Light"/>
                <a:cs typeface="Segoe Light"/>
              </a:rPr>
              <a:t> </a:t>
            </a: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solidFill>
                <a:schemeClr val="bg1"/>
              </a:solidFill>
              <a:latin typeface="Segoe Light"/>
              <a:ea typeface="+mj-ea"/>
              <a:cs typeface="Segoe Light"/>
            </a:endParaRPr>
          </a:p>
        </p:txBody>
      </p:sp>
      <p:pic>
        <p:nvPicPr>
          <p:cNvPr id="7" name="Picture 1" descr="\\medx\Secure\Products\Seven\visuals\WARHOL\MOTION\Peter\METRO_DECK\pngs\Hub_Photo.png"/>
          <p:cNvPicPr>
            <a:picLocks noChangeAspect="1" noChangeArrowheads="1"/>
          </p:cNvPicPr>
          <p:nvPr/>
        </p:nvPicPr>
        <p:blipFill>
          <a:blip r:embed="rId2" cstate="print"/>
          <a:srcRect/>
          <a:stretch>
            <a:fillRect/>
          </a:stretch>
        </p:blipFill>
        <p:spPr bwMode="auto">
          <a:xfrm>
            <a:off x="4648200" y="1676400"/>
            <a:ext cx="3810762" cy="1828800"/>
          </a:xfrm>
          <a:prstGeom prst="rect">
            <a:avLst/>
          </a:prstGeom>
          <a:noFill/>
        </p:spPr>
      </p:pic>
      <p:pic>
        <p:nvPicPr>
          <p:cNvPr id="8" name="Picture 2" descr="\\medx\Secure\Products\Seven\visuals\WARHOL\MOTION\Peter\METRO_DECK\pngs\Hub_People.png"/>
          <p:cNvPicPr>
            <a:picLocks noChangeAspect="1" noChangeArrowheads="1"/>
          </p:cNvPicPr>
          <p:nvPr/>
        </p:nvPicPr>
        <p:blipFill>
          <a:blip r:embed="rId3" cstate="print"/>
          <a:srcRect/>
          <a:stretch>
            <a:fillRect/>
          </a:stretch>
        </p:blipFill>
        <p:spPr bwMode="auto">
          <a:xfrm>
            <a:off x="4597146" y="3810000"/>
            <a:ext cx="3861054" cy="1828800"/>
          </a:xfrm>
          <a:prstGeom prst="rect">
            <a:avLst/>
          </a:prstGeom>
          <a:noFill/>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8686800" cy="1371600"/>
          </a:xfrm>
        </p:spPr>
        <p:txBody>
          <a:bodyPr anchor="t">
            <a:normAutofit/>
          </a:bodyPr>
          <a:lstStyle/>
          <a:p>
            <a:pPr algn="l"/>
            <a:r>
              <a:rPr lang="ru-RU" sz="4000" dirty="0" smtClean="0">
                <a:solidFill>
                  <a:schemeClr val="bg1"/>
                </a:solidFill>
                <a:latin typeface="Segoe Light"/>
                <a:cs typeface="Segoe Light"/>
              </a:rPr>
              <a:t>Как? Сначала </a:t>
            </a:r>
            <a:r>
              <a:rPr lang="en-US" sz="4000" dirty="0" smtClean="0">
                <a:solidFill>
                  <a:schemeClr val="bg1"/>
                </a:solidFill>
                <a:latin typeface="Segoe Light"/>
                <a:cs typeface="Segoe Light"/>
              </a:rPr>
              <a:t>grid</a:t>
            </a:r>
            <a:r>
              <a:rPr lang="ru-RU" sz="4000" dirty="0" smtClean="0">
                <a:solidFill>
                  <a:schemeClr val="bg1"/>
                </a:solidFill>
                <a:latin typeface="Segoe Light"/>
                <a:cs typeface="Segoe Light"/>
              </a:rPr>
              <a:t>.</a:t>
            </a:r>
            <a:endParaRPr lang="en-US" sz="4000" dirty="0">
              <a:solidFill>
                <a:schemeClr val="bg1"/>
              </a:solidFill>
              <a:latin typeface="Segoe Light"/>
              <a:cs typeface="Segoe Light"/>
            </a:endParaRPr>
          </a:p>
        </p:txBody>
      </p:sp>
      <p:pic>
        <p:nvPicPr>
          <p:cNvPr id="7" name="Picture 2"/>
          <p:cNvPicPr>
            <a:picLocks noChangeAspect="1" noChangeArrowheads="1"/>
          </p:cNvPicPr>
          <p:nvPr/>
        </p:nvPicPr>
        <p:blipFill rotWithShape="1">
          <a:blip r:embed="rId2" cstate="print">
            <a:extLst>
              <a:ext uri="{28A0092B-C50C-407E-A947-70E740481C1C}">
                <a14:useLocalDpi xmlns:a14="http://schemas.microsoft.com/office/drawing/2010/main" xmlns="" val="0"/>
              </a:ext>
            </a:extLst>
          </a:blip>
          <a:srcRect l="54782"/>
          <a:stretch/>
        </p:blipFill>
        <p:spPr bwMode="auto">
          <a:xfrm>
            <a:off x="488243" y="2623433"/>
            <a:ext cx="3571659" cy="31654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8" name="Picture 5"/>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981144" y="2441605"/>
            <a:ext cx="1898112" cy="354384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9" name="Picture 4"/>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4756420" y="2464783"/>
            <a:ext cx="1885698" cy="352066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cxnSp>
        <p:nvCxnSpPr>
          <p:cNvPr id="10" name="Straight Connector 9"/>
          <p:cNvCxnSpPr/>
          <p:nvPr/>
        </p:nvCxnSpPr>
        <p:spPr>
          <a:xfrm>
            <a:off x="7180028" y="2151487"/>
            <a:ext cx="0" cy="402071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42585410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8686800" cy="1371600"/>
          </a:xfrm>
        </p:spPr>
        <p:txBody>
          <a:bodyPr anchor="t">
            <a:normAutofit/>
          </a:bodyPr>
          <a:lstStyle/>
          <a:p>
            <a:pPr algn="l"/>
            <a:r>
              <a:rPr lang="en-US" sz="4000" dirty="0" smtClean="0">
                <a:solidFill>
                  <a:schemeClr val="bg1"/>
                </a:solidFill>
                <a:latin typeface="Segoe Light"/>
                <a:cs typeface="Segoe Light"/>
              </a:rPr>
              <a:t>Metro, </a:t>
            </a:r>
            <a:r>
              <a:rPr lang="ru-RU" sz="4000" dirty="0" smtClean="0">
                <a:solidFill>
                  <a:schemeClr val="bg1"/>
                </a:solidFill>
                <a:latin typeface="Segoe Light"/>
                <a:cs typeface="Segoe Light"/>
              </a:rPr>
              <a:t>а потом бренд.</a:t>
            </a:r>
            <a:endParaRPr lang="en-US" sz="4000" dirty="0">
              <a:solidFill>
                <a:schemeClr val="bg1"/>
              </a:solidFill>
              <a:latin typeface="Segoe Light"/>
              <a:cs typeface="Segoe Light"/>
            </a:endParaRPr>
          </a:p>
        </p:txBody>
      </p:sp>
      <p:pic>
        <p:nvPicPr>
          <p:cNvPr id="11"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2209800"/>
            <a:ext cx="9144000" cy="346265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11980416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grpSp>
        <p:nvGrpSpPr>
          <p:cNvPr id="2" name="Group 121"/>
          <p:cNvGrpSpPr/>
          <p:nvPr/>
        </p:nvGrpSpPr>
        <p:grpSpPr>
          <a:xfrm>
            <a:off x="0" y="2019300"/>
            <a:ext cx="9144000" cy="2198132"/>
            <a:chOff x="0" y="2019300"/>
            <a:chExt cx="9144000" cy="2198132"/>
          </a:xfrm>
        </p:grpSpPr>
        <p:sp>
          <p:nvSpPr>
            <p:cNvPr id="107" name="TextBox 106"/>
            <p:cNvSpPr txBox="1"/>
            <p:nvPr/>
          </p:nvSpPr>
          <p:spPr>
            <a:xfrm>
              <a:off x="7834" y="3848100"/>
              <a:ext cx="1061894" cy="369332"/>
            </a:xfrm>
            <a:prstGeom prst="rect">
              <a:avLst/>
            </a:prstGeom>
            <a:noFill/>
          </p:spPr>
          <p:txBody>
            <a:bodyPr wrap="none" rtlCol="0">
              <a:spAutoFit/>
            </a:bodyPr>
            <a:lstStyle/>
            <a:p>
              <a:pPr algn="r"/>
              <a:r>
                <a:rPr lang="ru-RU" dirty="0" smtClean="0">
                  <a:solidFill>
                    <a:prstClr val="white"/>
                  </a:solidFill>
                </a:rPr>
                <a:t>ОБЛАКО</a:t>
              </a:r>
              <a:endParaRPr lang="en-US" dirty="0">
                <a:solidFill>
                  <a:prstClr val="white"/>
                </a:solidFill>
              </a:endParaRPr>
            </a:p>
          </p:txBody>
        </p:sp>
        <p:sp>
          <p:nvSpPr>
            <p:cNvPr id="110" name="Rectangle 109"/>
            <p:cNvSpPr/>
            <p:nvPr/>
          </p:nvSpPr>
          <p:spPr bwMode="auto">
            <a:xfrm>
              <a:off x="0" y="2019300"/>
              <a:ext cx="9144000" cy="1790700"/>
            </a:xfrm>
            <a:prstGeom prst="rect">
              <a:avLst/>
            </a:prstGeom>
            <a:gradFill flip="none" rotWithShape="1">
              <a:gsLst>
                <a:gs pos="50000">
                  <a:schemeClr val="accent1">
                    <a:tint val="66000"/>
                    <a:satMod val="160000"/>
                    <a:alpha val="0"/>
                  </a:schemeClr>
                </a:gs>
                <a:gs pos="100000">
                  <a:schemeClr val="tx2"/>
                </a:gs>
              </a:gsLst>
              <a:lin ang="6000000" scaled="0"/>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06" name="TextBox 105"/>
            <p:cNvSpPr txBox="1"/>
            <p:nvPr/>
          </p:nvSpPr>
          <p:spPr>
            <a:xfrm>
              <a:off x="221675" y="3429000"/>
              <a:ext cx="848053" cy="369332"/>
            </a:xfrm>
            <a:prstGeom prst="rect">
              <a:avLst/>
            </a:prstGeom>
            <a:noFill/>
          </p:spPr>
          <p:txBody>
            <a:bodyPr wrap="none" rtlCol="0">
              <a:spAutoFit/>
            </a:bodyPr>
            <a:lstStyle/>
            <a:p>
              <a:pPr algn="r"/>
              <a:r>
                <a:rPr lang="ru-RU" dirty="0" smtClean="0">
                  <a:solidFill>
                    <a:prstClr val="black"/>
                  </a:solidFill>
                </a:rPr>
                <a:t>ЭКРАН</a:t>
              </a:r>
              <a:endParaRPr lang="en-US" dirty="0">
                <a:solidFill>
                  <a:prstClr val="black"/>
                </a:solidFill>
              </a:endParaRPr>
            </a:p>
          </p:txBody>
        </p:sp>
      </p:grpSp>
      <p:grpSp>
        <p:nvGrpSpPr>
          <p:cNvPr id="3" name="Group 114"/>
          <p:cNvGrpSpPr/>
          <p:nvPr/>
        </p:nvGrpSpPr>
        <p:grpSpPr>
          <a:xfrm>
            <a:off x="5105400" y="1676400"/>
            <a:ext cx="3886200" cy="2057400"/>
            <a:chOff x="990600" y="1676400"/>
            <a:chExt cx="3886200" cy="2057400"/>
          </a:xfrm>
        </p:grpSpPr>
        <p:sp>
          <p:nvSpPr>
            <p:cNvPr id="26" name="Rectangle 25"/>
            <p:cNvSpPr/>
            <p:nvPr/>
          </p:nvSpPr>
          <p:spPr bwMode="auto">
            <a:xfrm>
              <a:off x="990600" y="1676400"/>
              <a:ext cx="3886200" cy="2057400"/>
            </a:xfrm>
            <a:prstGeom prst="rect">
              <a:avLst/>
            </a:prstGeom>
            <a:solidFill>
              <a:schemeClr val="accent3">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solidFill>
                  <a:srgbClr val="6BBD46">
                    <a:lumMod val="20000"/>
                    <a:lumOff val="80000"/>
                  </a:srgbClr>
                </a:solidFill>
              </a:endParaRPr>
            </a:p>
          </p:txBody>
        </p:sp>
        <p:pic>
          <p:nvPicPr>
            <p:cNvPr id="17" name="Picture 2" descr="C:\Documents and Settings\mitchelld\Desktop\VS_h_rgb_r_2.png"/>
            <p:cNvPicPr>
              <a:picLocks noChangeAspect="1" noChangeArrowheads="1"/>
            </p:cNvPicPr>
            <p:nvPr/>
          </p:nvPicPr>
          <p:blipFill>
            <a:blip r:embed="rId3" cstate="print"/>
            <a:srcRect/>
            <a:stretch>
              <a:fillRect/>
            </a:stretch>
          </p:blipFill>
          <p:spPr bwMode="auto">
            <a:xfrm>
              <a:off x="1112257" y="1916685"/>
              <a:ext cx="1695152" cy="249264"/>
            </a:xfrm>
            <a:prstGeom prst="rect">
              <a:avLst/>
            </a:prstGeom>
            <a:noFill/>
          </p:spPr>
        </p:pic>
        <p:pic>
          <p:nvPicPr>
            <p:cNvPr id="18" name="Picture 3" descr="C:\Documents and Settings\mitchelld\Desktop\Expression Blend logo -r.png"/>
            <p:cNvPicPr>
              <a:picLocks noChangeAspect="1" noChangeArrowheads="1"/>
            </p:cNvPicPr>
            <p:nvPr/>
          </p:nvPicPr>
          <p:blipFill>
            <a:blip r:embed="rId4" cstate="print"/>
            <a:srcRect/>
            <a:stretch>
              <a:fillRect/>
            </a:stretch>
          </p:blipFill>
          <p:spPr bwMode="auto">
            <a:xfrm>
              <a:off x="3071246" y="1862728"/>
              <a:ext cx="1596325" cy="357178"/>
            </a:xfrm>
            <a:prstGeom prst="rect">
              <a:avLst/>
            </a:prstGeom>
            <a:noFill/>
          </p:spPr>
        </p:pic>
        <p:pic>
          <p:nvPicPr>
            <p:cNvPr id="19" name="Picture 4" descr="C:\Documents and Settings\mitchelld\Desktop\XNA Game Studio 2.0 logo r.png"/>
            <p:cNvPicPr>
              <a:picLocks noChangeAspect="1" noChangeArrowheads="1"/>
            </p:cNvPicPr>
            <p:nvPr/>
          </p:nvPicPr>
          <p:blipFill>
            <a:blip r:embed="rId5" cstate="print"/>
            <a:srcRect r="15721"/>
            <a:stretch>
              <a:fillRect/>
            </a:stretch>
          </p:blipFill>
          <p:spPr bwMode="auto">
            <a:xfrm>
              <a:off x="2933700" y="2323618"/>
              <a:ext cx="1761641" cy="279543"/>
            </a:xfrm>
            <a:prstGeom prst="rect">
              <a:avLst/>
            </a:prstGeom>
            <a:noFill/>
          </p:spPr>
        </p:pic>
        <p:sp>
          <p:nvSpPr>
            <p:cNvPr id="20" name="Rectangle 19"/>
            <p:cNvSpPr/>
            <p:nvPr/>
          </p:nvSpPr>
          <p:spPr>
            <a:xfrm>
              <a:off x="1266023" y="2308861"/>
              <a:ext cx="1387624" cy="281940"/>
            </a:xfrm>
            <a:prstGeom prst="rect">
              <a:avLst/>
            </a:prstGeom>
          </p:spPr>
          <p:txBody>
            <a:bodyPr wrap="none" anchor="ctr" anchorCtr="0">
              <a:noAutofit/>
            </a:bodyPr>
            <a:lstStyle/>
            <a:p>
              <a:pPr algn="ctr"/>
              <a:r>
                <a:rPr lang="en-US" sz="1400" dirty="0">
                  <a:solidFill>
                    <a:prstClr val="white"/>
                  </a:solidFill>
                </a:rPr>
                <a:t>Phone Emulator</a:t>
              </a:r>
            </a:p>
          </p:txBody>
        </p:sp>
        <p:sp>
          <p:nvSpPr>
            <p:cNvPr id="21" name="Rectangle 20"/>
            <p:cNvSpPr/>
            <p:nvPr/>
          </p:nvSpPr>
          <p:spPr>
            <a:xfrm>
              <a:off x="1544495" y="2628900"/>
              <a:ext cx="999196" cy="342900"/>
            </a:xfrm>
            <a:prstGeom prst="rect">
              <a:avLst/>
            </a:prstGeom>
          </p:spPr>
          <p:txBody>
            <a:bodyPr wrap="square" anchor="ctr" anchorCtr="0">
              <a:noAutofit/>
            </a:bodyPr>
            <a:lstStyle/>
            <a:p>
              <a:pPr algn="ctr"/>
              <a:r>
                <a:rPr lang="en-US" sz="1400" dirty="0">
                  <a:solidFill>
                    <a:prstClr val="white"/>
                  </a:solidFill>
                </a:rPr>
                <a:t>Samples</a:t>
              </a:r>
            </a:p>
          </p:txBody>
        </p:sp>
        <p:sp>
          <p:nvSpPr>
            <p:cNvPr id="22" name="Rectangle 21"/>
            <p:cNvSpPr/>
            <p:nvPr/>
          </p:nvSpPr>
          <p:spPr>
            <a:xfrm>
              <a:off x="3141900" y="2628900"/>
              <a:ext cx="1345240" cy="342900"/>
            </a:xfrm>
            <a:prstGeom prst="rect">
              <a:avLst/>
            </a:prstGeom>
          </p:spPr>
          <p:txBody>
            <a:bodyPr wrap="none" anchor="ctr" anchorCtr="0">
              <a:noAutofit/>
            </a:bodyPr>
            <a:lstStyle/>
            <a:p>
              <a:pPr algn="ctr"/>
              <a:r>
                <a:rPr lang="en-US" sz="1400" dirty="0">
                  <a:solidFill>
                    <a:prstClr val="white"/>
                  </a:solidFill>
                </a:rPr>
                <a:t>Documentation</a:t>
              </a:r>
            </a:p>
          </p:txBody>
        </p:sp>
        <p:sp>
          <p:nvSpPr>
            <p:cNvPr id="23" name="Rectangle 22"/>
            <p:cNvSpPr/>
            <p:nvPr/>
          </p:nvSpPr>
          <p:spPr>
            <a:xfrm>
              <a:off x="1598997" y="2994660"/>
              <a:ext cx="721671" cy="307777"/>
            </a:xfrm>
            <a:prstGeom prst="rect">
              <a:avLst/>
            </a:prstGeom>
          </p:spPr>
          <p:txBody>
            <a:bodyPr wrap="none" anchor="ctr" anchorCtr="0">
              <a:noAutofit/>
            </a:bodyPr>
            <a:lstStyle/>
            <a:p>
              <a:pPr algn="ctr"/>
              <a:r>
                <a:rPr lang="en-US" sz="1400" dirty="0">
                  <a:solidFill>
                    <a:prstClr val="white"/>
                  </a:solidFill>
                </a:rPr>
                <a:t>Guides</a:t>
              </a:r>
            </a:p>
          </p:txBody>
        </p:sp>
        <p:sp>
          <p:nvSpPr>
            <p:cNvPr id="24" name="Rectangle 23"/>
            <p:cNvSpPr/>
            <p:nvPr/>
          </p:nvSpPr>
          <p:spPr>
            <a:xfrm>
              <a:off x="3286170" y="2994660"/>
              <a:ext cx="1056700" cy="307777"/>
            </a:xfrm>
            <a:prstGeom prst="rect">
              <a:avLst/>
            </a:prstGeom>
          </p:spPr>
          <p:txBody>
            <a:bodyPr wrap="none" anchor="ctr" anchorCtr="0">
              <a:noAutofit/>
            </a:bodyPr>
            <a:lstStyle/>
            <a:p>
              <a:pPr algn="ctr"/>
              <a:r>
                <a:rPr lang="en-US" sz="1400" dirty="0">
                  <a:solidFill>
                    <a:prstClr val="white"/>
                  </a:solidFill>
                </a:rPr>
                <a:t>Community</a:t>
              </a:r>
            </a:p>
          </p:txBody>
        </p:sp>
        <p:sp>
          <p:nvSpPr>
            <p:cNvPr id="25" name="Rectangle 24"/>
            <p:cNvSpPr/>
            <p:nvPr/>
          </p:nvSpPr>
          <p:spPr>
            <a:xfrm>
              <a:off x="1603532" y="3349823"/>
              <a:ext cx="2579039" cy="307777"/>
            </a:xfrm>
            <a:prstGeom prst="rect">
              <a:avLst/>
            </a:prstGeom>
          </p:spPr>
          <p:txBody>
            <a:bodyPr wrap="none" anchor="ctr" anchorCtr="0">
              <a:noAutofit/>
            </a:bodyPr>
            <a:lstStyle/>
            <a:p>
              <a:pPr algn="ctr"/>
              <a:r>
                <a:rPr lang="en-US" sz="1400" dirty="0">
                  <a:solidFill>
                    <a:prstClr val="white"/>
                  </a:solidFill>
                </a:rPr>
                <a:t>Packaging and Verification Tools</a:t>
              </a:r>
            </a:p>
          </p:txBody>
        </p:sp>
        <p:cxnSp>
          <p:nvCxnSpPr>
            <p:cNvPr id="67" name="Straight Connector 66"/>
            <p:cNvCxnSpPr/>
            <p:nvPr/>
          </p:nvCxnSpPr>
          <p:spPr>
            <a:xfrm rot="5400000">
              <a:off x="2209800" y="2590800"/>
              <a:ext cx="1447800" cy="0"/>
            </a:xfrm>
            <a:prstGeom prst="line">
              <a:avLst/>
            </a:prstGeom>
            <a:ln w="12700">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rot="10800000" flipH="1">
              <a:off x="1143000" y="2286000"/>
              <a:ext cx="3581400" cy="0"/>
            </a:xfrm>
            <a:prstGeom prst="line">
              <a:avLst/>
            </a:prstGeom>
            <a:ln w="12700">
              <a:gradFill flip="none" rotWithShape="1">
                <a:gsLst>
                  <a:gs pos="0">
                    <a:schemeClr val="accent1">
                      <a:tint val="66000"/>
                      <a:satMod val="160000"/>
                      <a:alpha val="0"/>
                    </a:schemeClr>
                  </a:gs>
                  <a:gs pos="50000">
                    <a:schemeClr val="accent3"/>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rot="10800000" flipH="1">
              <a:off x="1143000" y="2628900"/>
              <a:ext cx="3581400" cy="0"/>
            </a:xfrm>
            <a:prstGeom prst="line">
              <a:avLst/>
            </a:prstGeom>
            <a:ln w="12700">
              <a:gradFill flip="none" rotWithShape="1">
                <a:gsLst>
                  <a:gs pos="0">
                    <a:schemeClr val="accent1">
                      <a:tint val="66000"/>
                      <a:satMod val="160000"/>
                      <a:alpha val="0"/>
                    </a:schemeClr>
                  </a:gs>
                  <a:gs pos="50000">
                    <a:schemeClr val="accent3"/>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rot="10800000" flipH="1">
              <a:off x="1143000" y="2971800"/>
              <a:ext cx="3581400" cy="0"/>
            </a:xfrm>
            <a:prstGeom prst="line">
              <a:avLst/>
            </a:prstGeom>
            <a:ln w="12700">
              <a:gradFill flip="none" rotWithShape="1">
                <a:gsLst>
                  <a:gs pos="0">
                    <a:schemeClr val="accent1">
                      <a:tint val="66000"/>
                      <a:satMod val="160000"/>
                      <a:alpha val="0"/>
                    </a:schemeClr>
                  </a:gs>
                  <a:gs pos="50000">
                    <a:schemeClr val="accent3"/>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rot="10800000" flipH="1">
              <a:off x="1143000" y="3314700"/>
              <a:ext cx="3581400" cy="0"/>
            </a:xfrm>
            <a:prstGeom prst="line">
              <a:avLst/>
            </a:prstGeom>
            <a:ln w="12700">
              <a:gradFill flip="none" rotWithShape="1">
                <a:gsLst>
                  <a:gs pos="0">
                    <a:schemeClr val="accent1">
                      <a:tint val="66000"/>
                      <a:satMod val="160000"/>
                      <a:alpha val="0"/>
                    </a:schemeClr>
                  </a:gs>
                  <a:gs pos="50000">
                    <a:schemeClr val="accent3"/>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grpSp>
      <p:grpSp>
        <p:nvGrpSpPr>
          <p:cNvPr id="33" name="Group 116"/>
          <p:cNvGrpSpPr/>
          <p:nvPr/>
        </p:nvGrpSpPr>
        <p:grpSpPr>
          <a:xfrm>
            <a:off x="1066800" y="4232031"/>
            <a:ext cx="3886200" cy="1978269"/>
            <a:chOff x="5029200" y="4270131"/>
            <a:chExt cx="3886200" cy="1978269"/>
          </a:xfrm>
        </p:grpSpPr>
        <p:sp>
          <p:nvSpPr>
            <p:cNvPr id="29" name="Rectangle 28"/>
            <p:cNvSpPr/>
            <p:nvPr/>
          </p:nvSpPr>
          <p:spPr bwMode="auto">
            <a:xfrm>
              <a:off x="5029200" y="4270131"/>
              <a:ext cx="3886200" cy="1978269"/>
            </a:xfrm>
            <a:prstGeom prst="rect">
              <a:avLst/>
            </a:prstGeom>
            <a:solidFill>
              <a:schemeClr val="bg2"/>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45" name="Rectangle 44"/>
            <p:cNvSpPr/>
            <p:nvPr/>
          </p:nvSpPr>
          <p:spPr>
            <a:xfrm>
              <a:off x="5411169" y="4495800"/>
              <a:ext cx="1180131" cy="307777"/>
            </a:xfrm>
            <a:prstGeom prst="rect">
              <a:avLst/>
            </a:prstGeom>
          </p:spPr>
          <p:txBody>
            <a:bodyPr wrap="none">
              <a:spAutoFit/>
            </a:bodyPr>
            <a:lstStyle/>
            <a:p>
              <a:pPr algn="ctr"/>
              <a:r>
                <a:rPr lang="en-US" sz="1400" dirty="0">
                  <a:solidFill>
                    <a:prstClr val="white"/>
                  </a:solidFill>
                </a:rPr>
                <a:t>Notifications</a:t>
              </a:r>
            </a:p>
          </p:txBody>
        </p:sp>
        <p:sp>
          <p:nvSpPr>
            <p:cNvPr id="46" name="Rectangle 45"/>
            <p:cNvSpPr/>
            <p:nvPr/>
          </p:nvSpPr>
          <p:spPr>
            <a:xfrm>
              <a:off x="5573073" y="4984132"/>
              <a:ext cx="856325" cy="307777"/>
            </a:xfrm>
            <a:prstGeom prst="rect">
              <a:avLst/>
            </a:prstGeom>
          </p:spPr>
          <p:txBody>
            <a:bodyPr wrap="none">
              <a:spAutoFit/>
            </a:bodyPr>
            <a:lstStyle/>
            <a:p>
              <a:pPr algn="ctr"/>
              <a:r>
                <a:rPr lang="en-US" sz="1400" dirty="0">
                  <a:solidFill>
                    <a:prstClr val="white"/>
                  </a:solidFill>
                </a:rPr>
                <a:t>Location</a:t>
              </a:r>
            </a:p>
          </p:txBody>
        </p:sp>
        <p:sp>
          <p:nvSpPr>
            <p:cNvPr id="47" name="Rectangle 46"/>
            <p:cNvSpPr/>
            <p:nvPr/>
          </p:nvSpPr>
          <p:spPr>
            <a:xfrm>
              <a:off x="7026310" y="4984132"/>
              <a:ext cx="784190" cy="307777"/>
            </a:xfrm>
            <a:prstGeom prst="rect">
              <a:avLst/>
            </a:prstGeom>
          </p:spPr>
          <p:txBody>
            <a:bodyPr wrap="none">
              <a:spAutoFit/>
            </a:bodyPr>
            <a:lstStyle/>
            <a:p>
              <a:pPr algn="ctr"/>
              <a:r>
                <a:rPr lang="en-US" sz="1400" dirty="0">
                  <a:solidFill>
                    <a:prstClr val="white"/>
                  </a:solidFill>
                </a:rPr>
                <a:t>Identity</a:t>
              </a:r>
            </a:p>
          </p:txBody>
        </p:sp>
        <p:sp>
          <p:nvSpPr>
            <p:cNvPr id="48" name="Rectangle 47"/>
            <p:cNvSpPr/>
            <p:nvPr/>
          </p:nvSpPr>
          <p:spPr>
            <a:xfrm>
              <a:off x="8018160" y="4984132"/>
              <a:ext cx="635110" cy="307777"/>
            </a:xfrm>
            <a:prstGeom prst="rect">
              <a:avLst/>
            </a:prstGeom>
          </p:spPr>
          <p:txBody>
            <a:bodyPr wrap="none">
              <a:spAutoFit/>
            </a:bodyPr>
            <a:lstStyle/>
            <a:p>
              <a:pPr algn="ctr"/>
              <a:r>
                <a:rPr lang="en-US" sz="1400" dirty="0">
                  <a:solidFill>
                    <a:prstClr val="white"/>
                  </a:solidFill>
                </a:rPr>
                <a:t>Feeds</a:t>
              </a:r>
            </a:p>
          </p:txBody>
        </p:sp>
        <p:sp>
          <p:nvSpPr>
            <p:cNvPr id="49" name="Rectangle 48"/>
            <p:cNvSpPr/>
            <p:nvPr/>
          </p:nvSpPr>
          <p:spPr>
            <a:xfrm>
              <a:off x="8029381" y="5403232"/>
              <a:ext cx="612668" cy="307777"/>
            </a:xfrm>
            <a:prstGeom prst="rect">
              <a:avLst/>
            </a:prstGeom>
          </p:spPr>
          <p:txBody>
            <a:bodyPr wrap="none">
              <a:spAutoFit/>
            </a:bodyPr>
            <a:lstStyle/>
            <a:p>
              <a:pPr algn="ctr"/>
              <a:r>
                <a:rPr lang="en-US" sz="1400" dirty="0">
                  <a:solidFill>
                    <a:prstClr val="white"/>
                  </a:solidFill>
                </a:rPr>
                <a:t>Maps</a:t>
              </a:r>
            </a:p>
          </p:txBody>
        </p:sp>
        <p:sp>
          <p:nvSpPr>
            <p:cNvPr id="50" name="Rectangle 49"/>
            <p:cNvSpPr/>
            <p:nvPr/>
          </p:nvSpPr>
          <p:spPr>
            <a:xfrm>
              <a:off x="7096904" y="5403232"/>
              <a:ext cx="638316" cy="307777"/>
            </a:xfrm>
            <a:prstGeom prst="rect">
              <a:avLst/>
            </a:prstGeom>
          </p:spPr>
          <p:txBody>
            <a:bodyPr wrap="none">
              <a:spAutoFit/>
            </a:bodyPr>
            <a:lstStyle/>
            <a:p>
              <a:pPr algn="ctr"/>
              <a:r>
                <a:rPr lang="en-US" sz="1400" dirty="0">
                  <a:solidFill>
                    <a:prstClr val="white"/>
                  </a:solidFill>
                </a:rPr>
                <a:t>Social</a:t>
              </a:r>
            </a:p>
          </p:txBody>
        </p:sp>
        <p:sp>
          <p:nvSpPr>
            <p:cNvPr id="51" name="Rectangle 50"/>
            <p:cNvSpPr/>
            <p:nvPr/>
          </p:nvSpPr>
          <p:spPr>
            <a:xfrm>
              <a:off x="7114306" y="4495800"/>
              <a:ext cx="1534394" cy="307777"/>
            </a:xfrm>
            <a:prstGeom prst="rect">
              <a:avLst/>
            </a:prstGeom>
          </p:spPr>
          <p:txBody>
            <a:bodyPr wrap="none">
              <a:spAutoFit/>
            </a:bodyPr>
            <a:lstStyle/>
            <a:p>
              <a:pPr algn="ctr"/>
              <a:r>
                <a:rPr lang="en-US" sz="1400" dirty="0">
                  <a:solidFill>
                    <a:prstClr val="white"/>
                  </a:solidFill>
                </a:rPr>
                <a:t>App Deployment</a:t>
              </a:r>
            </a:p>
          </p:txBody>
        </p:sp>
        <p:pic>
          <p:nvPicPr>
            <p:cNvPr id="52" name="Picture 9" descr="C:\Documents and Settings\mitchelld\Desktop\Windows Azure logo rev.png"/>
            <p:cNvPicPr>
              <a:picLocks noChangeAspect="1" noChangeArrowheads="1"/>
            </p:cNvPicPr>
            <p:nvPr/>
          </p:nvPicPr>
          <p:blipFill>
            <a:blip r:embed="rId6" cstate="print"/>
            <a:stretch>
              <a:fillRect/>
            </a:stretch>
          </p:blipFill>
          <p:spPr bwMode="auto">
            <a:xfrm>
              <a:off x="6083907" y="5791200"/>
              <a:ext cx="1840893" cy="349868"/>
            </a:xfrm>
            <a:prstGeom prst="rect">
              <a:avLst/>
            </a:prstGeom>
            <a:noFill/>
          </p:spPr>
        </p:pic>
        <p:pic>
          <p:nvPicPr>
            <p:cNvPr id="53" name="Picture 10" descr="C:\Documents and Settings\mitchelld\Desktop\Xbox Live logo horiz.png"/>
            <p:cNvPicPr>
              <a:picLocks noChangeAspect="1" noChangeArrowheads="1"/>
            </p:cNvPicPr>
            <p:nvPr/>
          </p:nvPicPr>
          <p:blipFill>
            <a:blip r:embed="rId7" cstate="print">
              <a:lum bright="100000"/>
            </a:blip>
            <a:srcRect/>
            <a:stretch>
              <a:fillRect/>
            </a:stretch>
          </p:blipFill>
          <p:spPr bwMode="auto">
            <a:xfrm>
              <a:off x="5524408" y="5493112"/>
              <a:ext cx="988271" cy="128016"/>
            </a:xfrm>
            <a:prstGeom prst="rect">
              <a:avLst/>
            </a:prstGeom>
            <a:noFill/>
          </p:spPr>
        </p:pic>
        <p:cxnSp>
          <p:nvCxnSpPr>
            <p:cNvPr id="92" name="Straight Connector 91"/>
            <p:cNvCxnSpPr/>
            <p:nvPr/>
          </p:nvCxnSpPr>
          <p:spPr>
            <a:xfrm rot="5400000">
              <a:off x="6343650" y="5117482"/>
              <a:ext cx="1257300" cy="0"/>
            </a:xfrm>
            <a:prstGeom prst="line">
              <a:avLst/>
            </a:prstGeom>
            <a:ln w="12700">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93" name="Straight Connector 92"/>
            <p:cNvCxnSpPr/>
            <p:nvPr/>
          </p:nvCxnSpPr>
          <p:spPr>
            <a:xfrm rot="10800000" flipH="1">
              <a:off x="5181600" y="4907932"/>
              <a:ext cx="3581400" cy="0"/>
            </a:xfrm>
            <a:prstGeom prst="line">
              <a:avLst/>
            </a:prstGeom>
            <a:ln w="12700">
              <a:gradFill flip="none" rotWithShape="1">
                <a:gsLst>
                  <a:gs pos="0">
                    <a:schemeClr val="accent1">
                      <a:tint val="66000"/>
                      <a:satMod val="160000"/>
                      <a:alpha val="0"/>
                    </a:schemeClr>
                  </a:gs>
                  <a:gs pos="50000">
                    <a:schemeClr val="bg1">
                      <a:lumMod val="50000"/>
                    </a:schemeClr>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rot="10800000" flipH="1">
              <a:off x="5181600" y="5327031"/>
              <a:ext cx="3581400" cy="0"/>
            </a:xfrm>
            <a:prstGeom prst="line">
              <a:avLst/>
            </a:prstGeom>
            <a:ln w="12700">
              <a:gradFill flip="none" rotWithShape="1">
                <a:gsLst>
                  <a:gs pos="0">
                    <a:schemeClr val="accent1">
                      <a:tint val="66000"/>
                      <a:satMod val="160000"/>
                      <a:alpha val="0"/>
                    </a:schemeClr>
                  </a:gs>
                  <a:gs pos="50000">
                    <a:schemeClr val="bg1">
                      <a:lumMod val="50000"/>
                    </a:schemeClr>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95" name="Straight Connector 94"/>
            <p:cNvCxnSpPr/>
            <p:nvPr/>
          </p:nvCxnSpPr>
          <p:spPr>
            <a:xfrm rot="10800000" flipH="1">
              <a:off x="5181600" y="5746131"/>
              <a:ext cx="3581400" cy="0"/>
            </a:xfrm>
            <a:prstGeom prst="line">
              <a:avLst/>
            </a:prstGeom>
            <a:ln w="12700">
              <a:gradFill flip="none" rotWithShape="1">
                <a:gsLst>
                  <a:gs pos="0">
                    <a:schemeClr val="accent1">
                      <a:tint val="66000"/>
                      <a:satMod val="160000"/>
                      <a:alpha val="0"/>
                    </a:schemeClr>
                  </a:gs>
                  <a:gs pos="50000">
                    <a:schemeClr val="bg1">
                      <a:lumMod val="50000"/>
                    </a:schemeClr>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97" name="Straight Connector 96"/>
            <p:cNvCxnSpPr/>
            <p:nvPr/>
          </p:nvCxnSpPr>
          <p:spPr>
            <a:xfrm rot="5400000">
              <a:off x="7467600" y="5334000"/>
              <a:ext cx="838200" cy="0"/>
            </a:xfrm>
            <a:prstGeom prst="line">
              <a:avLst/>
            </a:prstGeom>
            <a:ln w="12700">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4" name="Group 115"/>
          <p:cNvGrpSpPr/>
          <p:nvPr/>
        </p:nvGrpSpPr>
        <p:grpSpPr>
          <a:xfrm>
            <a:off x="5105400" y="4232031"/>
            <a:ext cx="3886200" cy="1978269"/>
            <a:chOff x="990600" y="4270131"/>
            <a:chExt cx="3886200" cy="1978269"/>
          </a:xfrm>
        </p:grpSpPr>
        <p:sp>
          <p:nvSpPr>
            <p:cNvPr id="28" name="Rectangle 27"/>
            <p:cNvSpPr/>
            <p:nvPr/>
          </p:nvSpPr>
          <p:spPr bwMode="auto">
            <a:xfrm>
              <a:off x="990600" y="4270131"/>
              <a:ext cx="3886200" cy="1978269"/>
            </a:xfrm>
            <a:prstGeom prst="rect">
              <a:avLst/>
            </a:prstGeom>
            <a:solidFill>
              <a:schemeClr val="accent2"/>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solidFill>
                  <a:srgbClr val="6BBD46">
                    <a:lumMod val="20000"/>
                    <a:lumOff val="80000"/>
                  </a:srgbClr>
                </a:solidFill>
              </a:endParaRPr>
            </a:p>
          </p:txBody>
        </p:sp>
        <p:sp>
          <p:nvSpPr>
            <p:cNvPr id="58" name="Rectangle 57"/>
            <p:cNvSpPr/>
            <p:nvPr/>
          </p:nvSpPr>
          <p:spPr>
            <a:xfrm>
              <a:off x="1419665" y="4530923"/>
              <a:ext cx="1124026" cy="307777"/>
            </a:xfrm>
            <a:prstGeom prst="rect">
              <a:avLst/>
            </a:prstGeom>
          </p:spPr>
          <p:txBody>
            <a:bodyPr wrap="none">
              <a:spAutoFit/>
            </a:bodyPr>
            <a:lstStyle/>
            <a:p>
              <a:pPr algn="ctr"/>
              <a:r>
                <a:rPr lang="en-US" sz="1400" dirty="0">
                  <a:solidFill>
                    <a:prstClr val="white"/>
                  </a:solidFill>
                </a:rPr>
                <a:t>Registration</a:t>
              </a:r>
            </a:p>
          </p:txBody>
        </p:sp>
        <p:sp>
          <p:nvSpPr>
            <p:cNvPr id="59" name="Rectangle 58"/>
            <p:cNvSpPr/>
            <p:nvPr/>
          </p:nvSpPr>
          <p:spPr>
            <a:xfrm>
              <a:off x="1497443" y="4947672"/>
              <a:ext cx="968470" cy="307777"/>
            </a:xfrm>
            <a:prstGeom prst="rect">
              <a:avLst/>
            </a:prstGeom>
          </p:spPr>
          <p:txBody>
            <a:bodyPr wrap="none">
              <a:spAutoFit/>
            </a:bodyPr>
            <a:lstStyle/>
            <a:p>
              <a:pPr algn="ctr"/>
              <a:r>
                <a:rPr lang="en-US" sz="1400" dirty="0">
                  <a:solidFill>
                    <a:prstClr val="white"/>
                  </a:solidFill>
                </a:rPr>
                <a:t>Validation</a:t>
              </a:r>
            </a:p>
          </p:txBody>
        </p:sp>
        <p:sp>
          <p:nvSpPr>
            <p:cNvPr id="60" name="Rectangle 59"/>
            <p:cNvSpPr/>
            <p:nvPr/>
          </p:nvSpPr>
          <p:spPr>
            <a:xfrm>
              <a:off x="1410657" y="5390664"/>
              <a:ext cx="1142043" cy="307777"/>
            </a:xfrm>
            <a:prstGeom prst="rect">
              <a:avLst/>
            </a:prstGeom>
          </p:spPr>
          <p:txBody>
            <a:bodyPr wrap="none">
              <a:spAutoFit/>
            </a:bodyPr>
            <a:lstStyle/>
            <a:p>
              <a:pPr algn="ctr"/>
              <a:r>
                <a:rPr lang="en-US" sz="1400" dirty="0">
                  <a:solidFill>
                    <a:prstClr val="white"/>
                  </a:solidFill>
                </a:rPr>
                <a:t>Certification</a:t>
              </a:r>
            </a:p>
          </p:txBody>
        </p:sp>
        <p:sp>
          <p:nvSpPr>
            <p:cNvPr id="61" name="Rectangle 60"/>
            <p:cNvSpPr/>
            <p:nvPr/>
          </p:nvSpPr>
          <p:spPr>
            <a:xfrm>
              <a:off x="1482183" y="5829300"/>
              <a:ext cx="998991" cy="307777"/>
            </a:xfrm>
            <a:prstGeom prst="rect">
              <a:avLst/>
            </a:prstGeom>
          </p:spPr>
          <p:txBody>
            <a:bodyPr wrap="none">
              <a:spAutoFit/>
            </a:bodyPr>
            <a:lstStyle/>
            <a:p>
              <a:pPr algn="ctr"/>
              <a:r>
                <a:rPr lang="en-US" sz="1400" dirty="0">
                  <a:solidFill>
                    <a:prstClr val="white"/>
                  </a:solidFill>
                </a:rPr>
                <a:t>Publishing</a:t>
              </a:r>
            </a:p>
          </p:txBody>
        </p:sp>
        <p:sp>
          <p:nvSpPr>
            <p:cNvPr id="62" name="Rectangle 61"/>
            <p:cNvSpPr/>
            <p:nvPr/>
          </p:nvSpPr>
          <p:spPr>
            <a:xfrm>
              <a:off x="3288647" y="4530923"/>
              <a:ext cx="1157689" cy="307777"/>
            </a:xfrm>
            <a:prstGeom prst="rect">
              <a:avLst/>
            </a:prstGeom>
          </p:spPr>
          <p:txBody>
            <a:bodyPr wrap="none">
              <a:spAutoFit/>
            </a:bodyPr>
            <a:lstStyle/>
            <a:p>
              <a:pPr algn="ctr"/>
              <a:r>
                <a:rPr lang="en-US" sz="1400" dirty="0">
                  <a:solidFill>
                    <a:prstClr val="white"/>
                  </a:solidFill>
                </a:rPr>
                <a:t>Marketplace</a:t>
              </a:r>
            </a:p>
          </p:txBody>
        </p:sp>
        <p:sp>
          <p:nvSpPr>
            <p:cNvPr id="63" name="Rectangle 62"/>
            <p:cNvSpPr/>
            <p:nvPr/>
          </p:nvSpPr>
          <p:spPr>
            <a:xfrm>
              <a:off x="3053806" y="4947672"/>
              <a:ext cx="1627370" cy="307777"/>
            </a:xfrm>
            <a:prstGeom prst="rect">
              <a:avLst/>
            </a:prstGeom>
          </p:spPr>
          <p:txBody>
            <a:bodyPr wrap="none">
              <a:spAutoFit/>
            </a:bodyPr>
            <a:lstStyle/>
            <a:p>
              <a:pPr algn="ctr"/>
              <a:r>
                <a:rPr lang="en-US" sz="1400" dirty="0">
                  <a:solidFill>
                    <a:prstClr val="white"/>
                  </a:solidFill>
                </a:rPr>
                <a:t>MO and CC Billing</a:t>
              </a:r>
            </a:p>
          </p:txBody>
        </p:sp>
        <p:sp>
          <p:nvSpPr>
            <p:cNvPr id="64" name="Rectangle 63"/>
            <p:cNvSpPr/>
            <p:nvPr/>
          </p:nvSpPr>
          <p:spPr>
            <a:xfrm>
              <a:off x="3011327" y="5390664"/>
              <a:ext cx="1712328" cy="307777"/>
            </a:xfrm>
            <a:prstGeom prst="rect">
              <a:avLst/>
            </a:prstGeom>
          </p:spPr>
          <p:txBody>
            <a:bodyPr wrap="none">
              <a:spAutoFit/>
            </a:bodyPr>
            <a:lstStyle/>
            <a:p>
              <a:pPr algn="ctr"/>
              <a:r>
                <a:rPr lang="en-US" sz="1400" dirty="0">
                  <a:solidFill>
                    <a:prstClr val="white"/>
                  </a:solidFill>
                </a:rPr>
                <a:t>Business </a:t>
              </a:r>
              <a:r>
                <a:rPr lang="en-US" sz="1400" dirty="0" smtClean="0">
                  <a:solidFill>
                    <a:prstClr val="white"/>
                  </a:solidFill>
                </a:rPr>
                <a:t>Intelligence</a:t>
              </a:r>
              <a:endParaRPr lang="en-US" sz="1400" dirty="0">
                <a:solidFill>
                  <a:prstClr val="white"/>
                </a:solidFill>
              </a:endParaRPr>
            </a:p>
          </p:txBody>
        </p:sp>
        <p:sp>
          <p:nvSpPr>
            <p:cNvPr id="65" name="Rectangle 64"/>
            <p:cNvSpPr/>
            <p:nvPr/>
          </p:nvSpPr>
          <p:spPr>
            <a:xfrm>
              <a:off x="2934383" y="5829300"/>
              <a:ext cx="1866217" cy="307777"/>
            </a:xfrm>
            <a:prstGeom prst="rect">
              <a:avLst/>
            </a:prstGeom>
          </p:spPr>
          <p:txBody>
            <a:bodyPr wrap="none">
              <a:spAutoFit/>
            </a:bodyPr>
            <a:lstStyle/>
            <a:p>
              <a:pPr algn="ctr"/>
              <a:r>
                <a:rPr lang="en-US" sz="1400" dirty="0">
                  <a:solidFill>
                    <a:prstClr val="white"/>
                  </a:solidFill>
                </a:rPr>
                <a:t>Update Management</a:t>
              </a:r>
            </a:p>
          </p:txBody>
        </p:sp>
        <p:cxnSp>
          <p:nvCxnSpPr>
            <p:cNvPr id="100" name="Straight Connector 99"/>
            <p:cNvCxnSpPr/>
            <p:nvPr/>
          </p:nvCxnSpPr>
          <p:spPr>
            <a:xfrm rot="5400000">
              <a:off x="2114550" y="5314949"/>
              <a:ext cx="1638301" cy="0"/>
            </a:xfrm>
            <a:prstGeom prst="line">
              <a:avLst/>
            </a:prstGeom>
            <a:ln w="12700">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01" name="Straight Connector 100"/>
            <p:cNvCxnSpPr/>
            <p:nvPr/>
          </p:nvCxnSpPr>
          <p:spPr>
            <a:xfrm rot="10800000" flipH="1">
              <a:off x="1143000" y="4914899"/>
              <a:ext cx="3581400" cy="0"/>
            </a:xfrm>
            <a:prstGeom prst="line">
              <a:avLst/>
            </a:prstGeom>
            <a:ln w="12700">
              <a:gradFill flip="none" rotWithShape="1">
                <a:gsLst>
                  <a:gs pos="0">
                    <a:schemeClr val="accent1">
                      <a:tint val="66000"/>
                      <a:satMod val="160000"/>
                      <a:alpha val="0"/>
                    </a:schemeClr>
                  </a:gs>
                  <a:gs pos="50000">
                    <a:schemeClr val="accent4"/>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p:nvPr/>
          </p:nvCxnSpPr>
          <p:spPr>
            <a:xfrm rot="10800000" flipH="1">
              <a:off x="1143000" y="5333999"/>
              <a:ext cx="3581400" cy="0"/>
            </a:xfrm>
            <a:prstGeom prst="line">
              <a:avLst/>
            </a:prstGeom>
            <a:ln w="12700">
              <a:gradFill flip="none" rotWithShape="1">
                <a:gsLst>
                  <a:gs pos="0">
                    <a:schemeClr val="accent1">
                      <a:tint val="66000"/>
                      <a:satMod val="160000"/>
                      <a:alpha val="0"/>
                    </a:schemeClr>
                  </a:gs>
                  <a:gs pos="50000">
                    <a:schemeClr val="accent4"/>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103" name="Straight Connector 102"/>
            <p:cNvCxnSpPr/>
            <p:nvPr/>
          </p:nvCxnSpPr>
          <p:spPr>
            <a:xfrm rot="10800000" flipH="1">
              <a:off x="1143000" y="5753099"/>
              <a:ext cx="3581400" cy="0"/>
            </a:xfrm>
            <a:prstGeom prst="line">
              <a:avLst/>
            </a:prstGeom>
            <a:ln w="12700">
              <a:gradFill flip="none" rotWithShape="1">
                <a:gsLst>
                  <a:gs pos="0">
                    <a:schemeClr val="accent1">
                      <a:tint val="66000"/>
                      <a:satMod val="160000"/>
                      <a:alpha val="0"/>
                    </a:schemeClr>
                  </a:gs>
                  <a:gs pos="50000">
                    <a:schemeClr val="accent4"/>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grpSp>
      <p:grpSp>
        <p:nvGrpSpPr>
          <p:cNvPr id="54" name="Group 111"/>
          <p:cNvGrpSpPr/>
          <p:nvPr/>
        </p:nvGrpSpPr>
        <p:grpSpPr>
          <a:xfrm>
            <a:off x="5105400" y="1371600"/>
            <a:ext cx="3886200" cy="381000"/>
            <a:chOff x="990600" y="1371600"/>
            <a:chExt cx="3886200" cy="381000"/>
          </a:xfrm>
        </p:grpSpPr>
        <p:sp>
          <p:nvSpPr>
            <p:cNvPr id="5" name="Rectangle 4"/>
            <p:cNvSpPr/>
            <p:nvPr/>
          </p:nvSpPr>
          <p:spPr bwMode="auto">
            <a:xfrm>
              <a:off x="990600" y="1371600"/>
              <a:ext cx="381000" cy="381000"/>
            </a:xfrm>
            <a:prstGeom prst="rect">
              <a:avLst/>
            </a:prstGeom>
            <a:solidFill>
              <a:schemeClr val="accent3">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6" name="Rectangle 5"/>
            <p:cNvSpPr/>
            <p:nvPr/>
          </p:nvSpPr>
          <p:spPr bwMode="auto">
            <a:xfrm>
              <a:off x="1371600" y="1371600"/>
              <a:ext cx="152400" cy="381000"/>
            </a:xfrm>
            <a:prstGeom prst="rect">
              <a:avLst/>
            </a:prstGeom>
            <a:solidFill>
              <a:schemeClr val="accent3"/>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7" name="Rectangle 6"/>
            <p:cNvSpPr/>
            <p:nvPr/>
          </p:nvSpPr>
          <p:spPr bwMode="auto">
            <a:xfrm>
              <a:off x="1524000" y="1371600"/>
              <a:ext cx="3352800" cy="381000"/>
            </a:xfrm>
            <a:prstGeom prst="rect">
              <a:avLst/>
            </a:prstGeom>
            <a:solidFill>
              <a:schemeClr val="accent3">
                <a:lumMod val="40000"/>
                <a:lumOff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ru-RU" sz="2000" dirty="0" smtClean="0">
                  <a:solidFill>
                    <a:srgbClr val="6BBD46">
                      <a:lumMod val="75000"/>
                    </a:srgbClr>
                  </a:solidFill>
                </a:rPr>
                <a:t>Инструменты</a:t>
              </a:r>
              <a:endParaRPr lang="en-US" sz="2000" dirty="0" smtClean="0">
                <a:solidFill>
                  <a:srgbClr val="6BBD46">
                    <a:lumMod val="75000"/>
                  </a:srgbClr>
                </a:solidFill>
              </a:endParaRPr>
            </a:p>
          </p:txBody>
        </p:sp>
      </p:grpSp>
      <p:grpSp>
        <p:nvGrpSpPr>
          <p:cNvPr id="55" name="Group 112"/>
          <p:cNvGrpSpPr/>
          <p:nvPr/>
        </p:nvGrpSpPr>
        <p:grpSpPr>
          <a:xfrm>
            <a:off x="5105400" y="3924300"/>
            <a:ext cx="3886200" cy="381000"/>
            <a:chOff x="990600" y="3962400"/>
            <a:chExt cx="3886200" cy="381000"/>
          </a:xfrm>
        </p:grpSpPr>
        <p:sp>
          <p:nvSpPr>
            <p:cNvPr id="11" name="Rectangle 10"/>
            <p:cNvSpPr/>
            <p:nvPr/>
          </p:nvSpPr>
          <p:spPr bwMode="auto">
            <a:xfrm>
              <a:off x="990600" y="3962400"/>
              <a:ext cx="381000" cy="381000"/>
            </a:xfrm>
            <a:prstGeom prst="rect">
              <a:avLst/>
            </a:prstGeom>
            <a:solidFill>
              <a:schemeClr val="accent2"/>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2" name="Rectangle 11"/>
            <p:cNvSpPr/>
            <p:nvPr/>
          </p:nvSpPr>
          <p:spPr bwMode="auto">
            <a:xfrm>
              <a:off x="1371600" y="3962400"/>
              <a:ext cx="152400" cy="381000"/>
            </a:xfrm>
            <a:prstGeom prst="rect">
              <a:avLst/>
            </a:prstGeom>
            <a:solidFill>
              <a:schemeClr val="accent2">
                <a:lumMod val="60000"/>
                <a:lumOff val="4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3" name="Rectangle 12"/>
            <p:cNvSpPr/>
            <p:nvPr/>
          </p:nvSpPr>
          <p:spPr bwMode="auto">
            <a:xfrm>
              <a:off x="1524000" y="3962400"/>
              <a:ext cx="3352800" cy="381000"/>
            </a:xfrm>
            <a:prstGeom prst="rect">
              <a:avLst/>
            </a:prstGeom>
            <a:solidFill>
              <a:schemeClr val="accent2">
                <a:lumMod val="40000"/>
                <a:lumOff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ru-RU" sz="2000" dirty="0" smtClean="0">
                  <a:solidFill>
                    <a:srgbClr val="EB7C00">
                      <a:lumMod val="75000"/>
                    </a:srgbClr>
                  </a:solidFill>
                </a:rPr>
                <a:t>Портальные сервисы</a:t>
              </a:r>
              <a:endParaRPr lang="en-US" sz="2000" dirty="0" smtClean="0">
                <a:solidFill>
                  <a:srgbClr val="EB7C00">
                    <a:lumMod val="75000"/>
                  </a:srgbClr>
                </a:solidFill>
              </a:endParaRPr>
            </a:p>
          </p:txBody>
        </p:sp>
      </p:grpSp>
      <p:grpSp>
        <p:nvGrpSpPr>
          <p:cNvPr id="56" name="Group 113"/>
          <p:cNvGrpSpPr/>
          <p:nvPr/>
        </p:nvGrpSpPr>
        <p:grpSpPr>
          <a:xfrm>
            <a:off x="1066800" y="3924300"/>
            <a:ext cx="3886200" cy="381000"/>
            <a:chOff x="5029200" y="3962400"/>
            <a:chExt cx="3886200" cy="381000"/>
          </a:xfrm>
        </p:grpSpPr>
        <p:sp>
          <p:nvSpPr>
            <p:cNvPr id="14" name="Rectangle 13"/>
            <p:cNvSpPr/>
            <p:nvPr/>
          </p:nvSpPr>
          <p:spPr bwMode="auto">
            <a:xfrm>
              <a:off x="5029200" y="3962400"/>
              <a:ext cx="381000" cy="381000"/>
            </a:xfrm>
            <a:prstGeom prst="rect">
              <a:avLst/>
            </a:prstGeom>
            <a:solidFill>
              <a:schemeClr val="bg2"/>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5" name="Rectangle 14"/>
            <p:cNvSpPr/>
            <p:nvPr/>
          </p:nvSpPr>
          <p:spPr bwMode="auto">
            <a:xfrm>
              <a:off x="5410200" y="3962400"/>
              <a:ext cx="152400" cy="381000"/>
            </a:xfrm>
            <a:prstGeom prst="rect">
              <a:avLst/>
            </a:prstGeom>
            <a:solidFill>
              <a:schemeClr val="bg2">
                <a:lumMod val="60000"/>
                <a:lumOff val="4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6" name="Rectangle 15"/>
            <p:cNvSpPr/>
            <p:nvPr/>
          </p:nvSpPr>
          <p:spPr bwMode="auto">
            <a:xfrm>
              <a:off x="5562600" y="3962400"/>
              <a:ext cx="3352800" cy="381000"/>
            </a:xfrm>
            <a:prstGeom prst="rect">
              <a:avLst/>
            </a:prstGeom>
            <a:solidFill>
              <a:schemeClr val="bg2">
                <a:lumMod val="40000"/>
                <a:lumOff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ru-RU" sz="2000" dirty="0" smtClean="0">
                  <a:solidFill>
                    <a:srgbClr val="525051">
                      <a:lumMod val="75000"/>
                    </a:srgbClr>
                  </a:solidFill>
                </a:rPr>
                <a:t>Облачные сервисы</a:t>
              </a:r>
              <a:endParaRPr lang="en-US" sz="2000" dirty="0" smtClean="0">
                <a:solidFill>
                  <a:srgbClr val="525051">
                    <a:lumMod val="75000"/>
                  </a:srgbClr>
                </a:solidFill>
              </a:endParaRPr>
            </a:p>
          </p:txBody>
        </p:sp>
      </p:grpSp>
      <p:grpSp>
        <p:nvGrpSpPr>
          <p:cNvPr id="57" name="Group 117"/>
          <p:cNvGrpSpPr/>
          <p:nvPr/>
        </p:nvGrpSpPr>
        <p:grpSpPr>
          <a:xfrm>
            <a:off x="1066800" y="1662370"/>
            <a:ext cx="3886200" cy="2057400"/>
            <a:chOff x="5029200" y="1676400"/>
            <a:chExt cx="3886200" cy="2057400"/>
          </a:xfrm>
        </p:grpSpPr>
        <p:sp>
          <p:nvSpPr>
            <p:cNvPr id="27" name="Rectangle 26"/>
            <p:cNvSpPr/>
            <p:nvPr/>
          </p:nvSpPr>
          <p:spPr bwMode="auto">
            <a:xfrm>
              <a:off x="5029200" y="1676400"/>
              <a:ext cx="3886200" cy="2057400"/>
            </a:xfrm>
            <a:prstGeom prst="rect">
              <a:avLst/>
            </a:prstGeom>
            <a:solidFill>
              <a:schemeClr val="accent1">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30" name="Rectangle 29"/>
            <p:cNvSpPr/>
            <p:nvPr/>
          </p:nvSpPr>
          <p:spPr>
            <a:xfrm>
              <a:off x="5397751" y="2400300"/>
              <a:ext cx="760336" cy="261610"/>
            </a:xfrm>
            <a:prstGeom prst="rect">
              <a:avLst/>
            </a:prstGeom>
            <a:noFill/>
          </p:spPr>
          <p:txBody>
            <a:bodyPr wrap="none" tIns="0" bIns="0" anchor="t" anchorCtr="0">
              <a:noAutofit/>
            </a:bodyPr>
            <a:lstStyle/>
            <a:p>
              <a:pPr algn="ctr"/>
              <a:r>
                <a:rPr lang="en-US" sz="1400" dirty="0">
                  <a:solidFill>
                    <a:prstClr val="white"/>
                  </a:solidFill>
                </a:rPr>
                <a:t>Sensors</a:t>
              </a:r>
            </a:p>
          </p:txBody>
        </p:sp>
        <p:sp>
          <p:nvSpPr>
            <p:cNvPr id="31" name="Rectangle 30"/>
            <p:cNvSpPr/>
            <p:nvPr/>
          </p:nvSpPr>
          <p:spPr>
            <a:xfrm>
              <a:off x="6321161" y="2400300"/>
              <a:ext cx="651139" cy="261610"/>
            </a:xfrm>
            <a:prstGeom prst="rect">
              <a:avLst/>
            </a:prstGeom>
            <a:noFill/>
          </p:spPr>
          <p:txBody>
            <a:bodyPr wrap="none" tIns="0" bIns="0" anchor="t" anchorCtr="0">
              <a:noAutofit/>
            </a:bodyPr>
            <a:lstStyle/>
            <a:p>
              <a:pPr algn="ctr"/>
              <a:r>
                <a:rPr lang="en-US" sz="1400" dirty="0">
                  <a:solidFill>
                    <a:prstClr val="white"/>
                  </a:solidFill>
                </a:rPr>
                <a:t>Media</a:t>
              </a:r>
            </a:p>
          </p:txBody>
        </p:sp>
        <p:sp>
          <p:nvSpPr>
            <p:cNvPr id="32" name="Rectangle 31"/>
            <p:cNvSpPr/>
            <p:nvPr/>
          </p:nvSpPr>
          <p:spPr>
            <a:xfrm>
              <a:off x="7048500" y="2400300"/>
              <a:ext cx="534121" cy="261610"/>
            </a:xfrm>
            <a:prstGeom prst="rect">
              <a:avLst/>
            </a:prstGeom>
            <a:noFill/>
          </p:spPr>
          <p:txBody>
            <a:bodyPr wrap="none" tIns="0" bIns="0" anchor="t" anchorCtr="0">
              <a:noAutofit/>
            </a:bodyPr>
            <a:lstStyle/>
            <a:p>
              <a:pPr algn="ctr"/>
              <a:r>
                <a:rPr lang="en-US" sz="1400" dirty="0">
                  <a:solidFill>
                    <a:prstClr val="white"/>
                  </a:solidFill>
                </a:rPr>
                <a:t>Data</a:t>
              </a:r>
            </a:p>
          </p:txBody>
        </p:sp>
        <p:sp>
          <p:nvSpPr>
            <p:cNvPr id="35" name="Rectangle 34"/>
            <p:cNvSpPr/>
            <p:nvPr/>
          </p:nvSpPr>
          <p:spPr>
            <a:xfrm>
              <a:off x="6272387" y="2781300"/>
              <a:ext cx="1347613" cy="196977"/>
            </a:xfrm>
            <a:prstGeom prst="rect">
              <a:avLst/>
            </a:prstGeom>
            <a:noFill/>
          </p:spPr>
          <p:txBody>
            <a:bodyPr wrap="none" tIns="0" anchor="t" anchorCtr="0">
              <a:noAutofit/>
            </a:bodyPr>
            <a:lstStyle/>
            <a:p>
              <a:pPr algn="ctr">
                <a:lnSpc>
                  <a:spcPct val="70000"/>
                </a:lnSpc>
              </a:pPr>
              <a:r>
                <a:rPr lang="en-US" sz="1400" dirty="0" smtClean="0">
                  <a:solidFill>
                    <a:prstClr val="white"/>
                  </a:solidFill>
                </a:rPr>
                <a:t>Xbox LIVE</a:t>
              </a:r>
              <a:endParaRPr lang="en-US" sz="1400" dirty="0">
                <a:solidFill>
                  <a:prstClr val="white"/>
                </a:solidFill>
              </a:endParaRPr>
            </a:p>
          </p:txBody>
        </p:sp>
        <p:sp>
          <p:nvSpPr>
            <p:cNvPr id="36" name="Rectangle 35"/>
            <p:cNvSpPr/>
            <p:nvPr/>
          </p:nvSpPr>
          <p:spPr>
            <a:xfrm>
              <a:off x="7687910" y="2781300"/>
              <a:ext cx="1113190" cy="196977"/>
            </a:xfrm>
            <a:prstGeom prst="rect">
              <a:avLst/>
            </a:prstGeom>
            <a:noFill/>
          </p:spPr>
          <p:txBody>
            <a:bodyPr wrap="none" tIns="0" anchor="t" anchorCtr="0">
              <a:noAutofit/>
            </a:bodyPr>
            <a:lstStyle/>
            <a:p>
              <a:pPr algn="ctr">
                <a:lnSpc>
                  <a:spcPct val="70000"/>
                </a:lnSpc>
              </a:pPr>
              <a:r>
                <a:rPr lang="en-US" sz="1400" dirty="0">
                  <a:solidFill>
                    <a:prstClr val="white"/>
                  </a:solidFill>
                </a:rPr>
                <a:t>Notifications</a:t>
              </a:r>
            </a:p>
          </p:txBody>
        </p:sp>
        <p:sp>
          <p:nvSpPr>
            <p:cNvPr id="37" name="Rectangle 36"/>
            <p:cNvSpPr/>
            <p:nvPr/>
          </p:nvSpPr>
          <p:spPr>
            <a:xfrm>
              <a:off x="5332331" y="3137605"/>
              <a:ext cx="3278269" cy="196977"/>
            </a:xfrm>
            <a:prstGeom prst="rect">
              <a:avLst/>
            </a:prstGeom>
            <a:noFill/>
          </p:spPr>
          <p:txBody>
            <a:bodyPr wrap="none" tIns="0" anchor="t" anchorCtr="0">
              <a:noAutofit/>
            </a:bodyPr>
            <a:lstStyle/>
            <a:p>
              <a:pPr algn="ctr">
                <a:lnSpc>
                  <a:spcPct val="70000"/>
                </a:lnSpc>
              </a:pPr>
              <a:r>
                <a:rPr lang="en-US" sz="1400" dirty="0">
                  <a:solidFill>
                    <a:prstClr val="white"/>
                  </a:solidFill>
                </a:rPr>
                <a:t>.NET Framework managed code sandbox</a:t>
              </a:r>
            </a:p>
          </p:txBody>
        </p:sp>
        <p:pic>
          <p:nvPicPr>
            <p:cNvPr id="38" name="Picture 5" descr="C:\Documents and Settings\mitchelld\Desktop\Silverlight h c reverse.png"/>
            <p:cNvPicPr>
              <a:picLocks noChangeAspect="1" noChangeArrowheads="1"/>
            </p:cNvPicPr>
            <p:nvPr/>
          </p:nvPicPr>
          <p:blipFill>
            <a:blip r:embed="rId8" cstate="print"/>
            <a:srcRect/>
            <a:stretch>
              <a:fillRect/>
            </a:stretch>
          </p:blipFill>
          <p:spPr bwMode="auto">
            <a:xfrm>
              <a:off x="5334000" y="1833682"/>
              <a:ext cx="1391746" cy="452318"/>
            </a:xfrm>
            <a:prstGeom prst="rect">
              <a:avLst/>
            </a:prstGeom>
            <a:noFill/>
          </p:spPr>
        </p:pic>
        <p:pic>
          <p:nvPicPr>
            <p:cNvPr id="39" name="Picture 6" descr="C:\Documents and Settings\mitchelld\Desktop\XNA logo r.png"/>
            <p:cNvPicPr>
              <a:picLocks noChangeAspect="1" noChangeArrowheads="1"/>
            </p:cNvPicPr>
            <p:nvPr/>
          </p:nvPicPr>
          <p:blipFill>
            <a:blip r:embed="rId9" cstate="print"/>
            <a:srcRect/>
            <a:stretch>
              <a:fillRect/>
            </a:stretch>
          </p:blipFill>
          <p:spPr bwMode="auto">
            <a:xfrm>
              <a:off x="7368260" y="1866900"/>
              <a:ext cx="922784" cy="358776"/>
            </a:xfrm>
            <a:prstGeom prst="rect">
              <a:avLst/>
            </a:prstGeom>
            <a:noFill/>
          </p:spPr>
        </p:pic>
        <p:pic>
          <p:nvPicPr>
            <p:cNvPr id="40" name="Picture 3" descr="\\server3\Restrict\FTP_Root\Clients\White_Whale\7-20553_Windows_Mobile_7_Bootcamp_11-15\Template\SFP Art\WPhone_h_rgb_r.png"/>
            <p:cNvPicPr>
              <a:picLocks noChangeAspect="1" noChangeArrowheads="1"/>
            </p:cNvPicPr>
            <p:nvPr/>
          </p:nvPicPr>
          <p:blipFill>
            <a:blip r:embed="rId10" cstate="print"/>
            <a:stretch>
              <a:fillRect/>
            </a:stretch>
          </p:blipFill>
          <p:spPr bwMode="auto">
            <a:xfrm>
              <a:off x="5219700" y="3446571"/>
              <a:ext cx="1143000" cy="175240"/>
            </a:xfrm>
            <a:prstGeom prst="rect">
              <a:avLst/>
            </a:prstGeom>
            <a:noFill/>
          </p:spPr>
        </p:pic>
        <p:pic>
          <p:nvPicPr>
            <p:cNvPr id="41" name="Picture 7" descr="C:\Documents and Settings\mitchelld\Desktop\Xbox 360 logo white banner.png"/>
            <p:cNvPicPr>
              <a:picLocks noChangeAspect="1" noChangeArrowheads="1"/>
            </p:cNvPicPr>
            <p:nvPr/>
          </p:nvPicPr>
          <p:blipFill>
            <a:blip r:embed="rId11" cstate="print"/>
            <a:srcRect r="31369"/>
            <a:stretch>
              <a:fillRect/>
            </a:stretch>
          </p:blipFill>
          <p:spPr bwMode="auto">
            <a:xfrm>
              <a:off x="6610350" y="3410782"/>
              <a:ext cx="819150" cy="246818"/>
            </a:xfrm>
            <a:prstGeom prst="rect">
              <a:avLst/>
            </a:prstGeom>
            <a:noFill/>
          </p:spPr>
        </p:pic>
        <p:pic>
          <p:nvPicPr>
            <p:cNvPr id="42" name="Picture 8" descr="C:\Documents and Settings\mitchelld\Desktop\windows 7 rev h.png"/>
            <p:cNvPicPr>
              <a:picLocks noChangeAspect="1" noChangeArrowheads="1"/>
            </p:cNvPicPr>
            <p:nvPr/>
          </p:nvPicPr>
          <p:blipFill>
            <a:blip r:embed="rId12" cstate="print"/>
            <a:srcRect/>
            <a:stretch>
              <a:fillRect/>
            </a:stretch>
          </p:blipFill>
          <p:spPr bwMode="auto">
            <a:xfrm>
              <a:off x="7658100" y="3441901"/>
              <a:ext cx="1090480" cy="184580"/>
            </a:xfrm>
            <a:prstGeom prst="rect">
              <a:avLst/>
            </a:prstGeom>
            <a:noFill/>
          </p:spPr>
        </p:pic>
        <p:sp>
          <p:nvSpPr>
            <p:cNvPr id="43" name="Rectangle 42"/>
            <p:cNvSpPr/>
            <p:nvPr/>
          </p:nvSpPr>
          <p:spPr>
            <a:xfrm>
              <a:off x="7771680" y="2400300"/>
              <a:ext cx="838920" cy="261610"/>
            </a:xfrm>
            <a:prstGeom prst="rect">
              <a:avLst/>
            </a:prstGeom>
            <a:noFill/>
          </p:spPr>
          <p:txBody>
            <a:bodyPr wrap="none" tIns="0" bIns="0" anchor="t" anchorCtr="0">
              <a:noAutofit/>
            </a:bodyPr>
            <a:lstStyle/>
            <a:p>
              <a:pPr algn="ctr"/>
              <a:r>
                <a:rPr lang="en-US" sz="1400" dirty="0" smtClean="0">
                  <a:solidFill>
                    <a:prstClr val="white"/>
                  </a:solidFill>
                </a:rPr>
                <a:t>Location</a:t>
              </a:r>
              <a:endParaRPr lang="en-US" sz="1400" dirty="0">
                <a:solidFill>
                  <a:prstClr val="white"/>
                </a:solidFill>
              </a:endParaRPr>
            </a:p>
          </p:txBody>
        </p:sp>
        <p:sp>
          <p:nvSpPr>
            <p:cNvPr id="44" name="Rectangle 43"/>
            <p:cNvSpPr/>
            <p:nvPr/>
          </p:nvSpPr>
          <p:spPr>
            <a:xfrm>
              <a:off x="5424312" y="2781300"/>
              <a:ext cx="709788" cy="196977"/>
            </a:xfrm>
            <a:prstGeom prst="rect">
              <a:avLst/>
            </a:prstGeom>
            <a:noFill/>
          </p:spPr>
          <p:txBody>
            <a:bodyPr wrap="none" tIns="0" anchor="t" anchorCtr="0">
              <a:noAutofit/>
            </a:bodyPr>
            <a:lstStyle/>
            <a:p>
              <a:pPr algn="ctr">
                <a:lnSpc>
                  <a:spcPct val="70000"/>
                </a:lnSpc>
              </a:pPr>
              <a:r>
                <a:rPr lang="en-US" sz="1400" dirty="0" smtClean="0">
                  <a:solidFill>
                    <a:prstClr val="white"/>
                  </a:solidFill>
                </a:rPr>
                <a:t>Phone</a:t>
              </a:r>
              <a:endParaRPr lang="en-US" sz="1400" dirty="0">
                <a:solidFill>
                  <a:prstClr val="white"/>
                </a:solidFill>
              </a:endParaRPr>
            </a:p>
          </p:txBody>
        </p:sp>
        <p:cxnSp>
          <p:nvCxnSpPr>
            <p:cNvPr id="74" name="Straight Connector 73"/>
            <p:cNvCxnSpPr/>
            <p:nvPr/>
          </p:nvCxnSpPr>
          <p:spPr>
            <a:xfrm rot="10800000" flipH="1">
              <a:off x="5181600" y="2324100"/>
              <a:ext cx="3581400" cy="0"/>
            </a:xfrm>
            <a:prstGeom prst="line">
              <a:avLst/>
            </a:prstGeom>
            <a:ln w="12700">
              <a:gradFill flip="none" rotWithShape="1">
                <a:gsLst>
                  <a:gs pos="0">
                    <a:schemeClr val="accent1">
                      <a:tint val="66000"/>
                      <a:satMod val="160000"/>
                      <a:alpha val="0"/>
                    </a:schemeClr>
                  </a:gs>
                  <a:gs pos="50000">
                    <a:schemeClr val="accent1"/>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rot="10800000" flipH="1">
              <a:off x="5181600" y="2667000"/>
              <a:ext cx="3581400" cy="0"/>
            </a:xfrm>
            <a:prstGeom prst="line">
              <a:avLst/>
            </a:prstGeom>
            <a:ln w="12700">
              <a:gradFill flip="none" rotWithShape="1">
                <a:gsLst>
                  <a:gs pos="0">
                    <a:schemeClr val="accent1">
                      <a:tint val="66000"/>
                      <a:satMod val="160000"/>
                      <a:alpha val="0"/>
                    </a:schemeClr>
                  </a:gs>
                  <a:gs pos="50000">
                    <a:schemeClr val="accent1"/>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rot="10800000" flipH="1">
              <a:off x="5181600" y="3009900"/>
              <a:ext cx="3581400" cy="0"/>
            </a:xfrm>
            <a:prstGeom prst="line">
              <a:avLst/>
            </a:prstGeom>
            <a:ln w="12700">
              <a:gradFill flip="none" rotWithShape="1">
                <a:gsLst>
                  <a:gs pos="0">
                    <a:schemeClr val="accent1">
                      <a:tint val="66000"/>
                      <a:satMod val="160000"/>
                      <a:alpha val="0"/>
                    </a:schemeClr>
                  </a:gs>
                  <a:gs pos="50000">
                    <a:schemeClr val="accent1"/>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rot="10800000" flipH="1">
              <a:off x="5181600" y="3352800"/>
              <a:ext cx="3581400" cy="0"/>
            </a:xfrm>
            <a:prstGeom prst="line">
              <a:avLst/>
            </a:prstGeom>
            <a:ln w="12700">
              <a:gradFill flip="none" rotWithShape="1">
                <a:gsLst>
                  <a:gs pos="0">
                    <a:schemeClr val="accent1">
                      <a:tint val="66000"/>
                      <a:satMod val="160000"/>
                      <a:alpha val="0"/>
                    </a:schemeClr>
                  </a:gs>
                  <a:gs pos="50000">
                    <a:schemeClr val="accent1"/>
                  </a:gs>
                  <a:gs pos="100000">
                    <a:schemeClr val="accent1">
                      <a:tint val="23500"/>
                      <a:satMod val="160000"/>
                      <a:alpha val="0"/>
                    </a:schemeClr>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rot="5400000">
              <a:off x="6629400" y="2286000"/>
              <a:ext cx="762000" cy="0"/>
            </a:xfrm>
            <a:prstGeom prst="line">
              <a:avLst/>
            </a:prstGeom>
            <a:ln w="12700">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rot="5400000">
              <a:off x="5929487" y="2667000"/>
              <a:ext cx="685800" cy="0"/>
            </a:xfrm>
            <a:prstGeom prst="line">
              <a:avLst/>
            </a:prstGeom>
            <a:ln w="12700">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rot="5400000">
              <a:off x="7353300" y="2667000"/>
              <a:ext cx="685800" cy="0"/>
            </a:xfrm>
            <a:prstGeom prst="line">
              <a:avLst/>
            </a:prstGeom>
            <a:ln w="12700">
              <a:solidFill>
                <a:schemeClr val="accent1"/>
              </a:solidFill>
            </a:ln>
            <a:effectLst/>
          </p:spPr>
          <p:style>
            <a:lnRef idx="2">
              <a:schemeClr val="accent1"/>
            </a:lnRef>
            <a:fillRef idx="0">
              <a:schemeClr val="accent1"/>
            </a:fillRef>
            <a:effectRef idx="1">
              <a:schemeClr val="accent1"/>
            </a:effectRef>
            <a:fontRef idx="minor">
              <a:schemeClr val="tx1"/>
            </a:fontRef>
          </p:style>
        </p:cxnSp>
      </p:grpSp>
      <p:grpSp>
        <p:nvGrpSpPr>
          <p:cNvPr id="66" name="Group 118"/>
          <p:cNvGrpSpPr/>
          <p:nvPr/>
        </p:nvGrpSpPr>
        <p:grpSpPr>
          <a:xfrm>
            <a:off x="1066800" y="1371600"/>
            <a:ext cx="3886200" cy="381000"/>
            <a:chOff x="5029200" y="1371600"/>
            <a:chExt cx="3886200" cy="381000"/>
          </a:xfrm>
        </p:grpSpPr>
        <p:sp>
          <p:nvSpPr>
            <p:cNvPr id="8" name="Rectangle 7"/>
            <p:cNvSpPr/>
            <p:nvPr/>
          </p:nvSpPr>
          <p:spPr bwMode="auto">
            <a:xfrm>
              <a:off x="5029200" y="1371600"/>
              <a:ext cx="381000" cy="381000"/>
            </a:xfrm>
            <a:prstGeom prst="rect">
              <a:avLst/>
            </a:prstGeom>
            <a:solidFill>
              <a:schemeClr val="accent1">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9" name="Rectangle 8"/>
            <p:cNvSpPr/>
            <p:nvPr/>
          </p:nvSpPr>
          <p:spPr bwMode="auto">
            <a:xfrm>
              <a:off x="5410200" y="1371600"/>
              <a:ext cx="152400" cy="381000"/>
            </a:xfrm>
            <a:prstGeom prst="rect">
              <a:avLst/>
            </a:prstGeom>
            <a:solidFill>
              <a:schemeClr val="accent1"/>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0" name="Rectangle 9"/>
            <p:cNvSpPr/>
            <p:nvPr/>
          </p:nvSpPr>
          <p:spPr bwMode="auto">
            <a:xfrm>
              <a:off x="5562600" y="1371600"/>
              <a:ext cx="3352800" cy="381000"/>
            </a:xfrm>
            <a:prstGeom prst="rect">
              <a:avLst/>
            </a:prstGeom>
            <a:solidFill>
              <a:schemeClr val="accent1">
                <a:lumMod val="40000"/>
                <a:lumOff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2000" dirty="0" smtClean="0">
                  <a:solidFill>
                    <a:srgbClr val="557EB9">
                      <a:lumMod val="75000"/>
                    </a:srgbClr>
                  </a:solidFill>
                </a:rPr>
                <a:t>Runtime – </a:t>
              </a:r>
              <a:r>
                <a:rPr lang="ru-RU" sz="2000" dirty="0" smtClean="0">
                  <a:solidFill>
                    <a:srgbClr val="557EB9">
                      <a:lumMod val="75000"/>
                    </a:srgbClr>
                  </a:solidFill>
                </a:rPr>
                <a:t>Экран</a:t>
              </a:r>
              <a:endParaRPr lang="en-US" sz="2000" dirty="0" smtClean="0">
                <a:solidFill>
                  <a:srgbClr val="557EB9">
                    <a:lumMod val="75000"/>
                  </a:srgbClr>
                </a:solidFill>
              </a:endParaRPr>
            </a:p>
          </p:txBody>
        </p:sp>
      </p:grpSp>
    </p:spTree>
    <p:extLst>
      <p:ext uri="{BB962C8B-B14F-4D97-AF65-F5344CB8AC3E}">
        <p14:creationId xmlns:p14="http://schemas.microsoft.com/office/powerpoint/2010/main" xmlns="" val="2490946763"/>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8686800" cy="1371600"/>
          </a:xfrm>
        </p:spPr>
        <p:txBody>
          <a:bodyPr anchor="t">
            <a:normAutofit/>
          </a:bodyPr>
          <a:lstStyle/>
          <a:p>
            <a:pPr algn="l"/>
            <a:r>
              <a:rPr lang="ru-RU" sz="4000" dirty="0" smtClean="0">
                <a:solidFill>
                  <a:schemeClr val="bg1"/>
                </a:solidFill>
                <a:latin typeface="Segoe Light"/>
                <a:cs typeface="Segoe Light"/>
              </a:rPr>
              <a:t>Для кого? </a:t>
            </a:r>
            <a:r>
              <a:rPr lang="en-US" sz="4000" dirty="0" smtClean="0">
                <a:solidFill>
                  <a:schemeClr val="bg1"/>
                </a:solidFill>
                <a:latin typeface="Segoe Light"/>
                <a:cs typeface="Segoe Light"/>
              </a:rPr>
              <a:t>Personas</a:t>
            </a:r>
            <a:endParaRPr lang="en-US" sz="4000" dirty="0">
              <a:solidFill>
                <a:schemeClr val="bg1"/>
              </a:solidFill>
              <a:latin typeface="Segoe Light"/>
              <a:cs typeface="Segoe Light"/>
            </a:endParaRPr>
          </a:p>
        </p:txBody>
      </p:sp>
      <p:pic>
        <p:nvPicPr>
          <p:cNvPr id="2" name="Picture 1"/>
          <p:cNvPicPr>
            <a:picLocks noChangeAspect="1"/>
          </p:cNvPicPr>
          <p:nvPr/>
        </p:nvPicPr>
        <p:blipFill rotWithShape="1">
          <a:blip r:embed="rId2" cstate="print">
            <a:extLst>
              <a:ext uri="{28A0092B-C50C-407E-A947-70E740481C1C}">
                <a14:useLocalDpi xmlns:a14="http://schemas.microsoft.com/office/drawing/2010/main" xmlns="" val="0"/>
              </a:ext>
            </a:extLst>
          </a:blip>
          <a:srcRect t="23181"/>
          <a:stretch/>
        </p:blipFill>
        <p:spPr>
          <a:xfrm>
            <a:off x="152400" y="1635606"/>
            <a:ext cx="6015682" cy="3465871"/>
          </a:xfrm>
          <a:prstGeom prst="rect">
            <a:avLst/>
          </a:prstGeom>
        </p:spPr>
      </p:pic>
    </p:spTree>
    <p:extLst>
      <p:ext uri="{BB962C8B-B14F-4D97-AF65-F5344CB8AC3E}">
        <p14:creationId xmlns:p14="http://schemas.microsoft.com/office/powerpoint/2010/main" xmlns="" val="25224052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8686800" cy="1371600"/>
          </a:xfrm>
        </p:spPr>
        <p:txBody>
          <a:bodyPr anchor="t">
            <a:normAutofit/>
          </a:bodyPr>
          <a:lstStyle/>
          <a:p>
            <a:pPr algn="l"/>
            <a:r>
              <a:rPr lang="ru-RU" sz="4000" dirty="0" smtClean="0">
                <a:solidFill>
                  <a:schemeClr val="bg1"/>
                </a:solidFill>
                <a:latin typeface="Segoe Light"/>
                <a:cs typeface="Segoe Light"/>
              </a:rPr>
              <a:t>Что? </a:t>
            </a:r>
            <a:r>
              <a:rPr lang="en-US" sz="4000" dirty="0" smtClean="0">
                <a:solidFill>
                  <a:schemeClr val="bg1"/>
                </a:solidFill>
                <a:latin typeface="Segoe Light"/>
                <a:cs typeface="Segoe Light"/>
              </a:rPr>
              <a:t>Problem</a:t>
            </a:r>
            <a:endParaRPr lang="en-US" sz="4000" dirty="0">
              <a:solidFill>
                <a:schemeClr val="bg1"/>
              </a:solidFill>
              <a:latin typeface="Segoe Light"/>
              <a:cs typeface="Segoe Light"/>
            </a:endParaRPr>
          </a:p>
        </p:txBody>
      </p:sp>
      <p:sp>
        <p:nvSpPr>
          <p:cNvPr id="5" name="Title 1"/>
          <p:cNvSpPr txBox="1">
            <a:spLocks/>
          </p:cNvSpPr>
          <p:nvPr/>
        </p:nvSpPr>
        <p:spPr>
          <a:xfrm>
            <a:off x="533400" y="5067300"/>
            <a:ext cx="7696200" cy="1181100"/>
          </a:xfrm>
          <a:prstGeom prst="rect">
            <a:avLst/>
          </a:prstGeom>
        </p:spPr>
        <p:txBody>
          <a:bodyPr vert="horz" lIns="91440" tIns="45720" rIns="91440" bIns="45720" rtlCol="0" anchor="t">
            <a:normAutofit/>
          </a:bodyPr>
          <a:lstStyle/>
          <a:p>
            <a:pPr marL="0" marR="0" lvl="0" indent="0" algn="l" defTabSz="457200" rtl="0" eaLnBrk="1" fontAlgn="auto" latinLnBrk="0" hangingPunct="1">
              <a:lnSpc>
                <a:spcPct val="100000"/>
              </a:lnSpc>
              <a:spcBef>
                <a:spcPct val="0"/>
              </a:spcBef>
              <a:spcAft>
                <a:spcPts val="600"/>
              </a:spcAft>
              <a:buClrTx/>
              <a:buSzTx/>
              <a:buFontTx/>
              <a:buNone/>
              <a:tabLst/>
              <a:defRPr/>
            </a:pPr>
            <a:r>
              <a:rPr lang="ru-RU" sz="2400" dirty="0" smtClean="0">
                <a:latin typeface="Segoe Light"/>
                <a:ea typeface="+mj-ea"/>
                <a:cs typeface="Segoe Light"/>
              </a:rPr>
              <a:t>Какую проблему вы решаете?</a:t>
            </a:r>
            <a:endParaRPr lang="en-US" sz="2400" dirty="0" smtClean="0">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latin typeface="Segoe Light"/>
              <a:ea typeface="+mj-ea"/>
              <a:cs typeface="Segoe Light"/>
            </a:endParaRPr>
          </a:p>
        </p:txBody>
      </p:sp>
      <p:pic>
        <p:nvPicPr>
          <p:cNvPr id="6" name="Picture 3" descr="electrician_colorized1 copy"/>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658870" y="1958717"/>
            <a:ext cx="3989330" cy="29888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 name="Text Box 4"/>
          <p:cNvSpPr txBox="1">
            <a:spLocks noChangeArrowheads="1"/>
          </p:cNvSpPr>
          <p:nvPr/>
        </p:nvSpPr>
        <p:spPr bwMode="auto">
          <a:xfrm>
            <a:off x="4705350" y="1962150"/>
            <a:ext cx="3295650" cy="2985433"/>
          </a:xfrm>
          <a:prstGeom prst="rect">
            <a:avLst/>
          </a:prstGeom>
          <a:solidFill>
            <a:srgbClr val="666666">
              <a:alpha val="70195"/>
            </a:srgbClr>
          </a:solidFill>
          <a:ln>
            <a:noFill/>
          </a:ln>
        </p:spPr>
        <p:txBody>
          <a:bodyPr wrap="square">
            <a:spAutoFit/>
          </a:bodyPr>
          <a:lstStyle>
            <a:lvl1pPr defTabSz="950913" eaLnBrk="0" hangingPunct="0">
              <a:defRPr sz="1900" i="1">
                <a:solidFill>
                  <a:schemeClr val="tx1"/>
                </a:solidFill>
                <a:latin typeface="Arial" pitchFamily="34" charset="0"/>
              </a:defRPr>
            </a:lvl1pPr>
            <a:lvl2pPr marL="742950" indent="-285750" defTabSz="950913" eaLnBrk="0" hangingPunct="0">
              <a:defRPr sz="1900" i="1">
                <a:solidFill>
                  <a:schemeClr val="tx1"/>
                </a:solidFill>
                <a:latin typeface="Arial" pitchFamily="34" charset="0"/>
              </a:defRPr>
            </a:lvl2pPr>
            <a:lvl3pPr marL="1143000" indent="-228600" defTabSz="950913" eaLnBrk="0" hangingPunct="0">
              <a:defRPr sz="1900" i="1">
                <a:solidFill>
                  <a:schemeClr val="tx1"/>
                </a:solidFill>
                <a:latin typeface="Arial" pitchFamily="34" charset="0"/>
              </a:defRPr>
            </a:lvl3pPr>
            <a:lvl4pPr marL="1600200" indent="-228600" defTabSz="950913" eaLnBrk="0" hangingPunct="0">
              <a:defRPr sz="1900" i="1">
                <a:solidFill>
                  <a:schemeClr val="tx1"/>
                </a:solidFill>
                <a:latin typeface="Arial" pitchFamily="34" charset="0"/>
              </a:defRPr>
            </a:lvl4pPr>
            <a:lvl5pPr marL="2057400" indent="-228600" defTabSz="950913" eaLnBrk="0" hangingPunct="0">
              <a:defRPr sz="1900" i="1">
                <a:solidFill>
                  <a:schemeClr val="tx1"/>
                </a:solidFill>
                <a:latin typeface="Arial" pitchFamily="34" charset="0"/>
              </a:defRPr>
            </a:lvl5pPr>
            <a:lvl6pPr marL="2514600" indent="-228600" algn="ctr" defTabSz="950913" eaLnBrk="0" fontAlgn="base" hangingPunct="0">
              <a:spcBef>
                <a:spcPct val="0"/>
              </a:spcBef>
              <a:spcAft>
                <a:spcPct val="0"/>
              </a:spcAft>
              <a:defRPr sz="1900" i="1">
                <a:solidFill>
                  <a:schemeClr val="tx1"/>
                </a:solidFill>
                <a:latin typeface="Arial" pitchFamily="34" charset="0"/>
              </a:defRPr>
            </a:lvl6pPr>
            <a:lvl7pPr marL="2971800" indent="-228600" algn="ctr" defTabSz="950913" eaLnBrk="0" fontAlgn="base" hangingPunct="0">
              <a:spcBef>
                <a:spcPct val="0"/>
              </a:spcBef>
              <a:spcAft>
                <a:spcPct val="0"/>
              </a:spcAft>
              <a:defRPr sz="1900" i="1">
                <a:solidFill>
                  <a:schemeClr val="tx1"/>
                </a:solidFill>
                <a:latin typeface="Arial" pitchFamily="34" charset="0"/>
              </a:defRPr>
            </a:lvl7pPr>
            <a:lvl8pPr marL="3429000" indent="-228600" algn="ctr" defTabSz="950913" eaLnBrk="0" fontAlgn="base" hangingPunct="0">
              <a:spcBef>
                <a:spcPct val="0"/>
              </a:spcBef>
              <a:spcAft>
                <a:spcPct val="0"/>
              </a:spcAft>
              <a:defRPr sz="1900" i="1">
                <a:solidFill>
                  <a:schemeClr val="tx1"/>
                </a:solidFill>
                <a:latin typeface="Arial" pitchFamily="34" charset="0"/>
              </a:defRPr>
            </a:lvl8pPr>
            <a:lvl9pPr marL="3886200" indent="-228600" algn="ctr" defTabSz="950913" eaLnBrk="0" fontAlgn="base" hangingPunct="0">
              <a:spcBef>
                <a:spcPct val="0"/>
              </a:spcBef>
              <a:spcAft>
                <a:spcPct val="0"/>
              </a:spcAft>
              <a:defRPr sz="1900" i="1">
                <a:solidFill>
                  <a:schemeClr val="tx1"/>
                </a:solidFill>
                <a:latin typeface="Arial" pitchFamily="34" charset="0"/>
              </a:defRPr>
            </a:lvl9pPr>
          </a:lstStyle>
          <a:p>
            <a:pPr algn="l" eaLnBrk="1" hangingPunct="1"/>
            <a:endParaRPr lang="en-US" sz="1800" b="1" i="0" dirty="0">
              <a:solidFill>
                <a:srgbClr val="FFB03B"/>
              </a:solidFill>
              <a:latin typeface="Segoe Light" pitchFamily="34" charset="0"/>
            </a:endParaRPr>
          </a:p>
          <a:p>
            <a:pPr algn="l" eaLnBrk="1" hangingPunct="1"/>
            <a:r>
              <a:rPr lang="en-US" sz="1800" i="0" dirty="0" smtClean="0">
                <a:solidFill>
                  <a:schemeClr val="bg1"/>
                </a:solidFill>
                <a:latin typeface="Segoe Light" pitchFamily="34" charset="0"/>
              </a:rPr>
              <a:t>“</a:t>
            </a:r>
            <a:r>
              <a:rPr lang="ru-RU" sz="1800" i="0" dirty="0" smtClean="0">
                <a:solidFill>
                  <a:schemeClr val="bg1"/>
                </a:solidFill>
                <a:latin typeface="Segoe Light" pitchFamily="34" charset="0"/>
              </a:rPr>
              <a:t>Хозяин дома ремонтирует стену</a:t>
            </a:r>
            <a:r>
              <a:rPr lang="en-US" sz="1800" i="0" dirty="0" smtClean="0">
                <a:solidFill>
                  <a:schemeClr val="bg1"/>
                </a:solidFill>
                <a:latin typeface="Segoe Light" pitchFamily="34" charset="0"/>
              </a:rPr>
              <a:t>. </a:t>
            </a:r>
            <a:r>
              <a:rPr lang="ru-RU" sz="1800" i="0" dirty="0" smtClean="0">
                <a:solidFill>
                  <a:schemeClr val="bg1"/>
                </a:solidFill>
                <a:latin typeface="Segoe Light" pitchFamily="34" charset="0"/>
              </a:rPr>
              <a:t>Держит фонарь, зажав его подбородком к плечу, чтобы освободить руки</a:t>
            </a:r>
            <a:r>
              <a:rPr lang="en-US" sz="1800" i="0" dirty="0" smtClean="0">
                <a:solidFill>
                  <a:schemeClr val="bg1"/>
                </a:solidFill>
                <a:latin typeface="Segoe Light" pitchFamily="34" charset="0"/>
              </a:rPr>
              <a:t>.”</a:t>
            </a:r>
            <a:endParaRPr lang="en-US" sz="1800" i="0" dirty="0">
              <a:solidFill>
                <a:schemeClr val="bg1"/>
              </a:solidFill>
              <a:latin typeface="Segoe Light" pitchFamily="34" charset="0"/>
            </a:endParaRPr>
          </a:p>
          <a:p>
            <a:pPr algn="l" eaLnBrk="1" hangingPunct="1"/>
            <a:endParaRPr lang="en-US" sz="1800" i="0" dirty="0">
              <a:solidFill>
                <a:schemeClr val="bg1"/>
              </a:solidFill>
              <a:latin typeface="Segoe Light" pitchFamily="34" charset="0"/>
            </a:endParaRPr>
          </a:p>
          <a:p>
            <a:pPr algn="l" eaLnBrk="1" hangingPunct="1"/>
            <a:r>
              <a:rPr lang="ru-RU" sz="1600" b="1" i="0" dirty="0" smtClean="0">
                <a:solidFill>
                  <a:srgbClr val="FC511C"/>
                </a:solidFill>
                <a:latin typeface="Segoe" pitchFamily="34" charset="0"/>
              </a:rPr>
              <a:t>Наблюдение вдохновило</a:t>
            </a:r>
            <a:r>
              <a:rPr lang="en-US" sz="1600" b="1" i="0" dirty="0" smtClean="0">
                <a:solidFill>
                  <a:srgbClr val="FC511C"/>
                </a:solidFill>
                <a:latin typeface="Segoe" pitchFamily="34" charset="0"/>
              </a:rPr>
              <a:t> Black &amp; Decker </a:t>
            </a:r>
            <a:r>
              <a:rPr lang="ru-RU" sz="1600" b="1" i="0" dirty="0" smtClean="0">
                <a:solidFill>
                  <a:srgbClr val="FC511C"/>
                </a:solidFill>
                <a:latin typeface="Segoe" pitchFamily="34" charset="0"/>
              </a:rPr>
              <a:t>на создание фонаря, который можно будет трансформировать и «носить»</a:t>
            </a:r>
            <a:r>
              <a:rPr lang="en-US" sz="1600" b="1" i="0" dirty="0" smtClean="0">
                <a:solidFill>
                  <a:srgbClr val="FC511C"/>
                </a:solidFill>
                <a:latin typeface="Segoe" pitchFamily="34" charset="0"/>
              </a:rPr>
              <a:t>.</a:t>
            </a:r>
            <a:endParaRPr lang="en-US" sz="1600" b="1" i="0" dirty="0">
              <a:solidFill>
                <a:srgbClr val="FC511C"/>
              </a:solidFill>
              <a:latin typeface="Segoe" pitchFamily="34" charset="0"/>
            </a:endParaRPr>
          </a:p>
        </p:txBody>
      </p:sp>
      <p:pic>
        <p:nvPicPr>
          <p:cNvPr id="8" name="Picture 5" descr="Snakelight Sketch copy"/>
          <p:cNvPicPr>
            <a:picLocks noChangeAspect="1" noChangeArrowheads="1"/>
          </p:cNvPicPr>
          <p:nvPr/>
        </p:nvPicPr>
        <p:blipFill>
          <a:blip r:embed="rId3" cstate="print">
            <a:lum bright="6000"/>
            <a:extLst>
              <a:ext uri="{28A0092B-C50C-407E-A947-70E740481C1C}">
                <a14:useLocalDpi xmlns:a14="http://schemas.microsoft.com/office/drawing/2010/main" xmlns="" val="0"/>
              </a:ext>
            </a:extLst>
          </a:blip>
          <a:srcRect/>
          <a:stretch>
            <a:fillRect/>
          </a:stretch>
        </p:blipFill>
        <p:spPr bwMode="auto">
          <a:xfrm>
            <a:off x="8077201" y="1958717"/>
            <a:ext cx="925512" cy="885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5" descr="Snakelight Sketch copy"/>
          <p:cNvPicPr>
            <a:picLocks noChangeAspect="1" noChangeArrowheads="1"/>
          </p:cNvPicPr>
          <p:nvPr/>
        </p:nvPicPr>
        <p:blipFill>
          <a:blip r:embed="rId3" cstate="print">
            <a:lum bright="6000"/>
            <a:extLst>
              <a:ext uri="{28A0092B-C50C-407E-A947-70E740481C1C}">
                <a14:useLocalDpi xmlns:a14="http://schemas.microsoft.com/office/drawing/2010/main" xmlns="" val="0"/>
              </a:ext>
            </a:extLst>
          </a:blip>
          <a:srcRect/>
          <a:stretch>
            <a:fillRect/>
          </a:stretch>
        </p:blipFill>
        <p:spPr bwMode="auto">
          <a:xfrm>
            <a:off x="4705350" y="-1249327"/>
            <a:ext cx="3295650" cy="31543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24590570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8686800" cy="1371600"/>
          </a:xfrm>
        </p:spPr>
        <p:txBody>
          <a:bodyPr anchor="t">
            <a:normAutofit/>
          </a:bodyPr>
          <a:lstStyle/>
          <a:p>
            <a:pPr algn="l"/>
            <a:r>
              <a:rPr lang="ru-RU" sz="4000" dirty="0" smtClean="0">
                <a:solidFill>
                  <a:schemeClr val="bg1"/>
                </a:solidFill>
                <a:latin typeface="Segoe Light"/>
                <a:cs typeface="Segoe Light"/>
              </a:rPr>
              <a:t>Как? На бумаге</a:t>
            </a:r>
            <a:endParaRPr lang="en-US" sz="4000" dirty="0">
              <a:solidFill>
                <a:schemeClr val="bg1"/>
              </a:solidFill>
              <a:latin typeface="Segoe Light"/>
              <a:cs typeface="Segoe Light"/>
            </a:endParaRPr>
          </a:p>
        </p:txBody>
      </p:sp>
      <p:pic>
        <p:nvPicPr>
          <p:cNvPr id="6"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52400" y="1981200"/>
            <a:ext cx="7567976" cy="4191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2886342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457200" y="685800"/>
            <a:ext cx="8686800" cy="1371600"/>
          </a:xfrm>
        </p:spPr>
        <p:txBody>
          <a:bodyPr anchor="t">
            <a:normAutofit/>
          </a:bodyPr>
          <a:lstStyle/>
          <a:p>
            <a:pPr algn="l"/>
            <a:r>
              <a:rPr lang="ru-RU" sz="4000" dirty="0" smtClean="0">
                <a:latin typeface="Segoe Light"/>
                <a:cs typeface="Segoe Light"/>
              </a:rPr>
              <a:t>Как? </a:t>
            </a:r>
            <a:r>
              <a:rPr lang="en-US" sz="4000" dirty="0" smtClean="0">
                <a:latin typeface="Segoe Light"/>
                <a:cs typeface="Segoe Light"/>
              </a:rPr>
              <a:t>Interaction model</a:t>
            </a:r>
            <a:endParaRPr lang="en-US" sz="4000" dirty="0">
              <a:latin typeface="Segoe Light"/>
              <a:cs typeface="Segoe Light"/>
            </a:endParaRPr>
          </a:p>
        </p:txBody>
      </p:sp>
      <p:sp>
        <p:nvSpPr>
          <p:cNvPr id="5" name="Title 1"/>
          <p:cNvSpPr txBox="1">
            <a:spLocks/>
          </p:cNvSpPr>
          <p:nvPr/>
        </p:nvSpPr>
        <p:spPr>
          <a:xfrm>
            <a:off x="533400" y="5676900"/>
            <a:ext cx="7696200" cy="1181100"/>
          </a:xfrm>
          <a:prstGeom prst="rect">
            <a:avLst/>
          </a:prstGeom>
        </p:spPr>
        <p:txBody>
          <a:bodyPr vert="horz" lIns="91440" tIns="45720" rIns="91440" bIns="45720" rtlCol="0" anchor="t">
            <a:normAutofit/>
          </a:bodyPr>
          <a:lstStyle/>
          <a:p>
            <a:pPr marL="0" marR="0" lvl="0" indent="0" algn="l" defTabSz="457200" rtl="0" eaLnBrk="1" fontAlgn="auto" latinLnBrk="0" hangingPunct="1">
              <a:lnSpc>
                <a:spcPct val="100000"/>
              </a:lnSpc>
              <a:spcBef>
                <a:spcPct val="0"/>
              </a:spcBef>
              <a:spcAft>
                <a:spcPts val="600"/>
              </a:spcAft>
              <a:buClrTx/>
              <a:buSzTx/>
              <a:buFontTx/>
              <a:buNone/>
              <a:tabLst/>
              <a:defRPr/>
            </a:pPr>
            <a:r>
              <a:rPr lang="ru-RU" sz="2400" dirty="0" smtClean="0">
                <a:latin typeface="Segoe Light"/>
                <a:ea typeface="+mj-ea"/>
                <a:cs typeface="Segoe Light"/>
              </a:rPr>
              <a:t>Учет отклика системы на каждое действие пользователя</a:t>
            </a:r>
            <a:br>
              <a:rPr lang="ru-RU" sz="2400" dirty="0" smtClean="0">
                <a:latin typeface="Segoe Light"/>
                <a:ea typeface="+mj-ea"/>
                <a:cs typeface="Segoe Light"/>
              </a:rPr>
            </a:br>
            <a:r>
              <a:rPr lang="ru-RU" sz="2400" dirty="0" smtClean="0">
                <a:latin typeface="Segoe Light"/>
                <a:ea typeface="+mj-ea"/>
                <a:cs typeface="Segoe Light"/>
              </a:rPr>
              <a:t>(</a:t>
            </a:r>
            <a:r>
              <a:rPr lang="en-US" sz="2400" dirty="0" smtClean="0">
                <a:latin typeface="Segoe Light"/>
                <a:ea typeface="+mj-ea"/>
                <a:cs typeface="Segoe Light"/>
              </a:rPr>
              <a:t>click, tap, pan, flick</a:t>
            </a:r>
            <a:r>
              <a:rPr lang="ru-RU" sz="2400" dirty="0" smtClean="0">
                <a:latin typeface="Segoe Light"/>
                <a:ea typeface="+mj-ea"/>
                <a:cs typeface="Segoe Light"/>
              </a:rPr>
              <a:t>)</a:t>
            </a:r>
            <a:endParaRPr lang="en-US" sz="2400" dirty="0" smtClean="0">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latin typeface="Segoe Light"/>
              <a:ea typeface="+mj-ea"/>
              <a:cs typeface="Segoe Light"/>
            </a:endParaRPr>
          </a:p>
          <a:p>
            <a:pPr marL="0" marR="0" lvl="0" indent="0" algn="l" defTabSz="457200" rtl="0" eaLnBrk="1" fontAlgn="auto" latinLnBrk="0" hangingPunct="1">
              <a:lnSpc>
                <a:spcPct val="100000"/>
              </a:lnSpc>
              <a:spcBef>
                <a:spcPct val="0"/>
              </a:spcBef>
              <a:spcAft>
                <a:spcPts val="600"/>
              </a:spcAft>
              <a:buClrTx/>
              <a:buSzTx/>
              <a:buFontTx/>
              <a:buNone/>
              <a:tabLst/>
              <a:defRPr/>
            </a:pPr>
            <a:endParaRPr lang="en-US" sz="2400" dirty="0" smtClean="0">
              <a:latin typeface="Segoe Light"/>
              <a:ea typeface="+mj-ea"/>
              <a:cs typeface="Segoe Light"/>
            </a:endParaRPr>
          </a:p>
        </p:txBody>
      </p:sp>
      <p:pic>
        <p:nvPicPr>
          <p:cNvPr id="6"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33400" y="1600200"/>
            <a:ext cx="6781800" cy="3818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41365526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0" y="642937"/>
            <a:ext cx="9144000" cy="5572125"/>
          </a:xfrm>
          <a:prstGeom prst="rect">
            <a:avLst/>
          </a:prstGeom>
        </p:spPr>
      </p:pic>
      <p:sp>
        <p:nvSpPr>
          <p:cNvPr id="3" name="Title 1"/>
          <p:cNvSpPr txBox="1">
            <a:spLocks/>
          </p:cNvSpPr>
          <p:nvPr/>
        </p:nvSpPr>
        <p:spPr>
          <a:xfrm>
            <a:off x="457201" y="4800600"/>
            <a:ext cx="8686800" cy="1371600"/>
          </a:xfrm>
          <a:prstGeom prst="rect">
            <a:avLst/>
          </a:prstGeom>
          <a:solidFill>
            <a:schemeClr val="tx1">
              <a:alpha val="70000"/>
            </a:schemeClr>
          </a:solidFill>
        </p:spPr>
        <p:txBody>
          <a:bodyPr vert="horz" lIns="91440" tIns="45720" rIns="91440" bIns="45720" rtlCol="0" anchor="t">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ru-RU" sz="4000" dirty="0" smtClean="0">
                <a:solidFill>
                  <a:schemeClr val="bg1"/>
                </a:solidFill>
                <a:latin typeface="Segoe Light"/>
                <a:cs typeface="Segoe Light"/>
              </a:rPr>
              <a:t>Экскурс в историю</a:t>
            </a:r>
            <a:endParaRPr lang="en-US" sz="4000" dirty="0">
              <a:solidFill>
                <a:schemeClr val="bg1"/>
              </a:solidFill>
              <a:latin typeface="Segoe Light"/>
              <a:cs typeface="Segoe Light"/>
            </a:endParaRPr>
          </a:p>
        </p:txBody>
      </p:sp>
    </p:spTree>
    <p:extLst>
      <p:ext uri="{BB962C8B-B14F-4D97-AF65-F5344CB8AC3E}">
        <p14:creationId xmlns:p14="http://schemas.microsoft.com/office/powerpoint/2010/main" xmlns="" val="441751100"/>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transfer\transfer\msmuga\Cleared Content\JPG WEB READY\families\Platinum_6_3_PR.jpg"/>
          <p:cNvPicPr>
            <a:picLocks noChangeAspect="1" noChangeArrowheads="1"/>
          </p:cNvPicPr>
          <p:nvPr/>
        </p:nvPicPr>
        <p:blipFill>
          <a:blip r:embed="rId3" cstate="print"/>
          <a:srcRect l="18333" t="26667" r="17778" b="25833"/>
          <a:stretch>
            <a:fillRect/>
          </a:stretch>
        </p:blipFill>
        <p:spPr bwMode="auto">
          <a:xfrm>
            <a:off x="838200" y="1371600"/>
            <a:ext cx="7620000" cy="3776869"/>
          </a:xfrm>
          <a:prstGeom prst="rect">
            <a:avLst/>
          </a:prstGeom>
          <a:noFill/>
        </p:spPr>
      </p:pic>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ransfer\transfer\msmuga\Cleared Content\LoRes RGB Jpegs\SmartDJ_2_LadyGaga.jpg"/>
          <p:cNvPicPr>
            <a:picLocks noChangeAspect="1" noChangeArrowheads="1"/>
          </p:cNvPicPr>
          <p:nvPr/>
        </p:nvPicPr>
        <p:blipFill>
          <a:blip r:embed="rId3" cstate="print"/>
          <a:srcRect/>
          <a:stretch>
            <a:fillRect/>
          </a:stretch>
        </p:blipFill>
        <p:spPr bwMode="auto">
          <a:xfrm>
            <a:off x="1371600" y="1171943"/>
            <a:ext cx="4602763" cy="3095258"/>
          </a:xfrm>
          <a:prstGeom prst="rect">
            <a:avLst/>
          </a:prstGeom>
          <a:noFill/>
        </p:spPr>
      </p:pic>
      <p:pic>
        <p:nvPicPr>
          <p:cNvPr id="1028" name="Picture 4" descr="\\transfer\transfer\msmuga\Cleared Content\LoRes RGB Jpegs\Artist__YYY_A.jpg"/>
          <p:cNvPicPr>
            <a:picLocks noChangeAspect="1" noChangeArrowheads="1"/>
          </p:cNvPicPr>
          <p:nvPr/>
        </p:nvPicPr>
        <p:blipFill>
          <a:blip r:embed="rId4" cstate="print"/>
          <a:srcRect/>
          <a:stretch>
            <a:fillRect/>
          </a:stretch>
        </p:blipFill>
        <p:spPr bwMode="auto">
          <a:xfrm>
            <a:off x="3810001" y="838200"/>
            <a:ext cx="4114800" cy="2767113"/>
          </a:xfrm>
          <a:prstGeom prst="rect">
            <a:avLst/>
          </a:prstGeom>
          <a:noFill/>
        </p:spPr>
      </p:pic>
      <p:pic>
        <p:nvPicPr>
          <p:cNvPr id="1027" name="Picture 3" descr="\\transfer\transfer\msmuga\Cleared Content\LoRes RGB Jpegs\Marketplace_Music_A.jpg"/>
          <p:cNvPicPr>
            <a:picLocks noChangeAspect="1" noChangeArrowheads="1"/>
          </p:cNvPicPr>
          <p:nvPr/>
        </p:nvPicPr>
        <p:blipFill>
          <a:blip r:embed="rId5" cstate="print"/>
          <a:srcRect/>
          <a:stretch>
            <a:fillRect/>
          </a:stretch>
        </p:blipFill>
        <p:spPr bwMode="auto">
          <a:xfrm>
            <a:off x="2209800" y="2819401"/>
            <a:ext cx="4192552" cy="2819400"/>
          </a:xfrm>
          <a:prstGeom prst="rect">
            <a:avLst/>
          </a:prstGeom>
          <a:noFill/>
        </p:spPr>
      </p:pic>
    </p:spTree>
  </p:cSld>
  <p:clrMapOvr>
    <a:masterClrMapping/>
  </p:clrMapOv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PLEXMETADATA" val="&lt;?xml version=&quot;1.0&quot; encoding=&quot;utf-16&quot;?&gt;&#10;&lt;PresentationMetadata xmlns:xsi=&quot;http://www.w3.org/2001/XMLSchema-instance&quot; xmlns:xsd=&quot;http://www.w3.org/2001/XMLSchema&quot;&gt;&#10;  &lt;TransitionType&gt;Direct&lt;/TransitionType&gt;&#10;  &lt;UniqueID&gt;0&lt;/UniqueID&gt;&#10;  &lt;ShowPreviews&gt;true&lt;/ShowPreviews&gt;&#10;  &lt;ShowReviews&gt;true&lt;/ShowReviews&gt;&#10;  &lt;ShowHeaderTitle xsi:nil=&quot;true&quot; /&gt;&#10;  &lt;ShowHeaderNumber xsi:nil=&quot;true&quot; /&gt;&#10;  &lt;SectionTemplate&gt;Template2&lt;/SectionTemplate&gt;&#10;  &lt;SectionTemplateColor&gt;&#10;    &lt;A&gt;255&lt;/A&gt;&#10;    &lt;R&gt;128&lt;/R&gt;&#10;    &lt;G&gt;128&lt;/G&gt;&#10;    &lt;B&gt;128&lt;/B&gt;&#10;    &lt;ScA&gt;1&lt;/ScA&gt;&#10;    &lt;ScR&gt;0.2158605&lt;/ScR&gt;&#10;    &lt;ScG&gt;0.2158605&lt;/ScG&gt;&#10;    &lt;ScB&gt;0.2158605&lt;/ScB&gt;&#10;  &lt;/SectionTemplateColor&gt;&#10;  &lt;SectionArrangement&gt;Simple&lt;/SectionArrangement&gt;&#10;&lt;/PresentationMetadata&gt;"/>
</p:tagLst>
</file>

<file path=ppt/tags/tag2.xml><?xml version="1.0" encoding="utf-8"?>
<p:tagLst xmlns:a="http://schemas.openxmlformats.org/drawingml/2006/main" xmlns:r="http://schemas.openxmlformats.org/officeDocument/2006/relationships" xmlns:p="http://schemas.openxmlformats.org/presentationml/2006/main">
  <p:tag name="PLEXMETADATA" val="&lt;?xml version=&quot;1.0&quot; encoding=&quot;utf-16&quot;?&gt;&#10;&lt;Metadata xmlns:xsi=&quot;http://www.w3.org/2001/XMLSchema-instance&quot; xmlns:xsd=&quot;http://www.w3.org/2001/XMLSchema&quot; xsi:type=&quot;BackgroundMetadata&quot;&gt;&#10;  &lt;SectionOptions /&gt;&#10;  &lt;GalleryItemID&gt;BackgroundGalleryItem2&lt;/GalleryItemID&gt;&#10;&lt;/Metadata&gt;"/>
</p:tagLst>
</file>

<file path=ppt/theme/theme1.xml><?xml version="1.0" encoding="utf-8"?>
<a:theme xmlns:a="http://schemas.openxmlformats.org/drawingml/2006/main" name="Office Theme">
  <a:themeElements>
    <a:clrScheme name="dpeua">
      <a:dk1>
        <a:sysClr val="windowText" lastClr="000000"/>
      </a:dk1>
      <a:lt1>
        <a:sysClr val="window" lastClr="FFFFFF"/>
      </a:lt1>
      <a:dk2>
        <a:srgbClr val="4F271C"/>
      </a:dk2>
      <a:lt2>
        <a:srgbClr val="E7DEC9"/>
      </a:lt2>
      <a:accent1>
        <a:srgbClr val="2A6D7D"/>
      </a:accent1>
      <a:accent2>
        <a:srgbClr val="FEB80A"/>
      </a:accent2>
      <a:accent3>
        <a:srgbClr val="C32D2E"/>
      </a:accent3>
      <a:accent4>
        <a:srgbClr val="84AA33"/>
      </a:accent4>
      <a:accent5>
        <a:srgbClr val="964305"/>
      </a:accent5>
      <a:accent6>
        <a:srgbClr val="000000"/>
      </a:accent6>
      <a:hlink>
        <a:srgbClr val="FFC000"/>
      </a:hlink>
      <a:folHlink>
        <a:srgbClr val="AA8A1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Windows Phone White Template">
  <a:themeElements>
    <a:clrScheme name="Windows Phone Template">
      <a:dk1>
        <a:sysClr val="windowText" lastClr="000000"/>
      </a:dk1>
      <a:lt1>
        <a:sysClr val="window" lastClr="FFFFFF"/>
      </a:lt1>
      <a:dk2>
        <a:srgbClr val="D4D4D4"/>
      </a:dk2>
      <a:lt2>
        <a:srgbClr val="525051"/>
      </a:lt2>
      <a:accent1>
        <a:srgbClr val="557EB9"/>
      </a:accent1>
      <a:accent2>
        <a:srgbClr val="EB7C00"/>
      </a:accent2>
      <a:accent3>
        <a:srgbClr val="6BBD46"/>
      </a:accent3>
      <a:accent4>
        <a:srgbClr val="FFA615"/>
      </a:accent4>
      <a:accent5>
        <a:srgbClr val="D4D4D4"/>
      </a:accent5>
      <a:accent6>
        <a:srgbClr val="525051"/>
      </a:accent6>
      <a:hlink>
        <a:srgbClr val="0066FF"/>
      </a:hlink>
      <a:folHlink>
        <a:srgbClr val="800080"/>
      </a:folHlink>
    </a:clrScheme>
    <a:fontScheme name="Custom 1">
      <a:majorFont>
        <a:latin typeface="Segoe Light"/>
        <a:ea typeface=""/>
        <a:cs typeface=""/>
      </a:majorFont>
      <a:minorFont>
        <a:latin typeface="Sego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alpha val="50000"/>
          </a:schemeClr>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000" dirty="0" smtClean="0">
            <a:gradFill>
              <a:gsLst>
                <a:gs pos="0">
                  <a:srgbClr val="FFFFFF"/>
                </a:gs>
                <a:gs pos="100000">
                  <a:srgbClr val="FFFFFF"/>
                </a:gs>
              </a:gsLst>
              <a:lin ang="5400000" scaled="0"/>
            </a:gradFill>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dirty="0" smtClean="0">
            <a:gradFill>
              <a:gsLst>
                <a:gs pos="0">
                  <a:schemeClr val="tx1"/>
                </a:gs>
                <a:gs pos="50000">
                  <a:schemeClr val="tx1"/>
                </a:gs>
              </a:gsLst>
              <a:lin ang="5400000" scaled="0"/>
            </a:gradFill>
          </a:defRPr>
        </a:defPPr>
      </a:lstStyle>
    </a:txDef>
  </a:objectDefaults>
  <a:extraClrSchemeLst/>
</a:theme>
</file>

<file path=ppt/theme/theme7.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4E91D6E7FE66844B599A5FFA931E451" ma:contentTypeVersion="0" ma:contentTypeDescription="Create a new document." ma:contentTypeScope="" ma:versionID="2ffc9b6698640865037213d5e52d8680">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1F71EBD9-6A4B-4A15-89AB-AE2B8325F6EA}">
  <ds:schemaRefs>
    <ds:schemaRef ds:uri="http://schemas.microsoft.com/sharepoint/v3/contenttype/forms"/>
  </ds:schemaRefs>
</ds:datastoreItem>
</file>

<file path=customXml/itemProps2.xml><?xml version="1.0" encoding="utf-8"?>
<ds:datastoreItem xmlns:ds="http://schemas.openxmlformats.org/officeDocument/2006/customXml" ds:itemID="{CBDB44AE-AB3F-433F-A130-241ADD05C1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0DDC0D3C-747E-49BF-B4AC-9ED60FBFE13F}">
  <ds:schemaRefs>
    <ds:schemaRef ds:uri="http://schemas.microsoft.com/office/2006/documentManagement/types"/>
    <ds:schemaRef ds:uri="http://purl.org/dc/elements/1.1/"/>
    <ds:schemaRef ds:uri="http://www.w3.org/XML/1998/namespace"/>
    <ds:schemaRef ds:uri="http://purl.org/dc/dcmitype/"/>
    <ds:schemaRef ds:uri="http://purl.org/dc/terms/"/>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3585</TotalTime>
  <Words>324</Words>
  <Application>Microsoft Office PowerPoint</Application>
  <PresentationFormat>Экран (4:3)</PresentationFormat>
  <Paragraphs>151</Paragraphs>
  <Slides>29</Slides>
  <Notes>9</Notes>
  <HiddenSlides>0</HiddenSlides>
  <MMClips>2</MMClips>
  <ScaleCrop>false</ScaleCrop>
  <HeadingPairs>
    <vt:vector size="6" baseType="variant">
      <vt:variant>
        <vt:lpstr>Использованные шрифты</vt:lpstr>
      </vt:variant>
      <vt:variant>
        <vt:i4>7</vt:i4>
      </vt:variant>
      <vt:variant>
        <vt:lpstr>Тема</vt:lpstr>
      </vt:variant>
      <vt:variant>
        <vt:i4>8</vt:i4>
      </vt:variant>
      <vt:variant>
        <vt:lpstr>Заголовки слайдов</vt:lpstr>
      </vt:variant>
      <vt:variant>
        <vt:i4>29</vt:i4>
      </vt:variant>
    </vt:vector>
  </HeadingPairs>
  <TitlesOfParts>
    <vt:vector size="44" baseType="lpstr">
      <vt:lpstr>Arial</vt:lpstr>
      <vt:lpstr>Segoe Light</vt:lpstr>
      <vt:lpstr>Segoe</vt:lpstr>
      <vt:lpstr>Segoe UI Light</vt:lpstr>
      <vt:lpstr>Segoe UI</vt:lpstr>
      <vt:lpstr>Calibri</vt:lpstr>
      <vt:lpstr>Wingdings</vt:lpstr>
      <vt:lpstr>Office Theme</vt:lpstr>
      <vt:lpstr>4_Office Theme</vt:lpstr>
      <vt:lpstr>5_Office Theme</vt:lpstr>
      <vt:lpstr>1_Office Theme</vt:lpstr>
      <vt:lpstr>2_Office Theme</vt:lpstr>
      <vt:lpstr>Windows Phone White Template</vt:lpstr>
      <vt:lpstr>3_Office Theme</vt:lpstr>
      <vt:lpstr>6_Office Theme</vt:lpstr>
      <vt:lpstr>Слайд 1</vt:lpstr>
      <vt:lpstr>Ресурсы</vt:lpstr>
      <vt:lpstr>Для кого? Personas</vt:lpstr>
      <vt:lpstr>Что? Problem</vt:lpstr>
      <vt:lpstr>Как? На бумаге</vt:lpstr>
      <vt:lpstr>Как? Interaction model</vt:lpstr>
      <vt:lpstr>Слайд 7</vt:lpstr>
      <vt:lpstr>Слайд 8</vt:lpstr>
      <vt:lpstr>Слайд 9</vt:lpstr>
      <vt:lpstr>Слайд 10</vt:lpstr>
      <vt:lpstr>Слайд 11</vt:lpstr>
      <vt:lpstr>Принципы</vt:lpstr>
      <vt:lpstr>Сделайте проще</vt:lpstr>
      <vt:lpstr>Типографика</vt:lpstr>
      <vt:lpstr>Иконографика</vt:lpstr>
      <vt:lpstr>Иконографика</vt:lpstr>
      <vt:lpstr>Хард. приложения</vt:lpstr>
      <vt:lpstr>Слайд 18</vt:lpstr>
      <vt:lpstr>Слайд 19</vt:lpstr>
      <vt:lpstr>Тач. интерфейс</vt:lpstr>
      <vt:lpstr>Live Tiles</vt:lpstr>
      <vt:lpstr>Tile notification</vt:lpstr>
      <vt:lpstr>Общие контроллы</vt:lpstr>
      <vt:lpstr>Меню + панель приложения</vt:lpstr>
      <vt:lpstr>Закладки, pivot</vt:lpstr>
      <vt:lpstr>Хабы, panorama</vt:lpstr>
      <vt:lpstr>Как? Сначала grid.</vt:lpstr>
      <vt:lpstr>Metro, а потом бренд.</vt:lpstr>
      <vt:lpstr>Слайд 29</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for Windows Phone</dc:title>
  <dc:subject>Hackaton</dc:subject>
  <dc:creator>Nikita Lukianets</dc:creator>
  <dc:description>Template:
Formatting:
Event Date: March 15-17, 2010
Event Location: Las Vegas, Mandalay Bay Hotel
Audience Type: Internal/External</dc:description>
  <cp:lastModifiedBy>VKRAKOVETSKY</cp:lastModifiedBy>
  <cp:revision>250</cp:revision>
  <dcterms:created xsi:type="dcterms:W3CDTF">2010-03-12T04:29:48Z</dcterms:created>
  <dcterms:modified xsi:type="dcterms:W3CDTF">2011-12-23T21:35:38Z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0x01010094E91D6E7FE66844B599A5FFA931E451</vt:lpwstr>
  </property>
</Properties>
</file>

<file path=docProps/thumbnail.jpeg>
</file>